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2" r:id="rId1"/>
  </p:sldMasterIdLst>
  <p:notesMasterIdLst>
    <p:notesMasterId r:id="rId29"/>
  </p:notesMasterIdLst>
  <p:sldIdLst>
    <p:sldId id="256" r:id="rId2"/>
    <p:sldId id="257" r:id="rId3"/>
    <p:sldId id="293" r:id="rId4"/>
    <p:sldId id="259" r:id="rId5"/>
    <p:sldId id="331" r:id="rId6"/>
    <p:sldId id="330" r:id="rId7"/>
    <p:sldId id="332" r:id="rId8"/>
    <p:sldId id="315" r:id="rId9"/>
    <p:sldId id="309" r:id="rId10"/>
    <p:sldId id="306" r:id="rId11"/>
    <p:sldId id="307" r:id="rId12"/>
    <p:sldId id="314" r:id="rId13"/>
    <p:sldId id="310" r:id="rId14"/>
    <p:sldId id="312" r:id="rId15"/>
    <p:sldId id="311" r:id="rId16"/>
    <p:sldId id="313" r:id="rId17"/>
    <p:sldId id="326" r:id="rId18"/>
    <p:sldId id="317" r:id="rId19"/>
    <p:sldId id="319" r:id="rId20"/>
    <p:sldId id="321" r:id="rId21"/>
    <p:sldId id="323" r:id="rId22"/>
    <p:sldId id="322" r:id="rId23"/>
    <p:sldId id="324" r:id="rId24"/>
    <p:sldId id="336" r:id="rId25"/>
    <p:sldId id="334" r:id="rId26"/>
    <p:sldId id="337" r:id="rId27"/>
    <p:sldId id="335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580FAAB-D455-034D-A7C0-5995E0BFA2D6}" v="738" dt="2021-10-15T15:48:14.126"/>
    <p1510:client id="{3597ACA8-4AAF-1FED-5CFB-524DC000EDD5}" v="36" dt="2021-10-14T21:18:58.329"/>
    <p1510:client id="{42EA857E-2E05-4204-A107-09FE22AB3802}" v="151" dt="2021-10-14T16:35:37.391"/>
    <p1510:client id="{6885ECBE-B1E3-4971-98BD-C3C696BDA26A}" v="86" dt="2021-10-14T22:26:43.055"/>
    <p1510:client id="{88686331-F1BF-019F-757E-479454E2A885}" v="52" dt="2021-10-15T16:44:21.321"/>
    <p1510:client id="{944DA095-F0FB-4D95-C845-73C281507B99}" v="11" dt="2021-10-14T17:35:02.603"/>
    <p1510:client id="{99619E08-E782-7642-B66E-45570AE6C1A9}" v="159" dt="2021-10-15T02:51:46.674"/>
    <p1510:client id="{A1BF33F2-78DB-1C5D-9A61-F98F8E3E3663}" v="140" dt="2021-10-14T17:32:21.564"/>
    <p1510:client id="{E88C696F-F7C6-7C76-02AC-EFB2F147E955}" v="3" dt="2021-10-15T01:05:31.219"/>
    <p1510:client id="{F83738D8-2914-835B-4315-1862E558C118}" v="3" dt="2021-10-15T13:10:56.64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756"/>
    <p:restoredTop sz="94655"/>
  </p:normalViewPr>
  <p:slideViewPr>
    <p:cSldViewPr snapToGrid="0" snapToObjects="1">
      <p:cViewPr varScale="1">
        <p:scale>
          <a:sx n="141" d="100"/>
          <a:sy n="141" d="100"/>
        </p:scale>
        <p:origin x="224" y="3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ayne Patton" userId="S::wayne.patton@suse.com::bcb2a03f-ad0d-4aa7-9500-5058e88a4710" providerId="AD" clId="Web-{F83738D8-2914-835B-4315-1862E558C118}"/>
    <pc:docChg chg="modSld">
      <pc:chgData name="Wayne Patton" userId="S::wayne.patton@suse.com::bcb2a03f-ad0d-4aa7-9500-5058e88a4710" providerId="AD" clId="Web-{F83738D8-2914-835B-4315-1862E558C118}" dt="2021-10-15T13:10:56.648" v="2" actId="20577"/>
      <pc:docMkLst>
        <pc:docMk/>
      </pc:docMkLst>
      <pc:sldChg chg="modSp">
        <pc:chgData name="Wayne Patton" userId="S::wayne.patton@suse.com::bcb2a03f-ad0d-4aa7-9500-5058e88a4710" providerId="AD" clId="Web-{F83738D8-2914-835B-4315-1862E558C118}" dt="2021-10-15T13:10:56.648" v="2" actId="20577"/>
        <pc:sldMkLst>
          <pc:docMk/>
          <pc:sldMk cId="3185261036" sldId="259"/>
        </pc:sldMkLst>
        <pc:spChg chg="mod">
          <ac:chgData name="Wayne Patton" userId="S::wayne.patton@suse.com::bcb2a03f-ad0d-4aa7-9500-5058e88a4710" providerId="AD" clId="Web-{F83738D8-2914-835B-4315-1862E558C118}" dt="2021-10-15T13:10:56.648" v="2" actId="20577"/>
          <ac:spMkLst>
            <pc:docMk/>
            <pc:sldMk cId="3185261036" sldId="259"/>
            <ac:spMk id="3" creationId="{83243C75-B544-0C4F-AF00-C86B12536CD6}"/>
          </ac:spMkLst>
        </pc:spChg>
      </pc:sldChg>
    </pc:docChg>
  </pc:docChgLst>
  <pc:docChgLst>
    <pc:chgData name="Wayne Patton" userId="S::wayne.patton@suse.com::bcb2a03f-ad0d-4aa7-9500-5058e88a4710" providerId="AD" clId="Web-{A1BF33F2-78DB-1C5D-9A61-F98F8E3E3663}"/>
    <pc:docChg chg="modSld">
      <pc:chgData name="Wayne Patton" userId="S::wayne.patton@suse.com::bcb2a03f-ad0d-4aa7-9500-5058e88a4710" providerId="AD" clId="Web-{A1BF33F2-78DB-1C5D-9A61-F98F8E3E3663}" dt="2021-10-14T17:32:21.564" v="140" actId="20577"/>
      <pc:docMkLst>
        <pc:docMk/>
      </pc:docMkLst>
      <pc:sldChg chg="addSp modSp">
        <pc:chgData name="Wayne Patton" userId="S::wayne.patton@suse.com::bcb2a03f-ad0d-4aa7-9500-5058e88a4710" providerId="AD" clId="Web-{A1BF33F2-78DB-1C5D-9A61-F98F8E3E3663}" dt="2021-10-14T17:32:21.564" v="140" actId="20577"/>
        <pc:sldMkLst>
          <pc:docMk/>
          <pc:sldMk cId="525856562" sldId="319"/>
        </pc:sldMkLst>
        <pc:spChg chg="mod">
          <ac:chgData name="Wayne Patton" userId="S::wayne.patton@suse.com::bcb2a03f-ad0d-4aa7-9500-5058e88a4710" providerId="AD" clId="Web-{A1BF33F2-78DB-1C5D-9A61-F98F8E3E3663}" dt="2021-10-14T17:32:21.564" v="140" actId="20577"/>
          <ac:spMkLst>
            <pc:docMk/>
            <pc:sldMk cId="525856562" sldId="319"/>
            <ac:spMk id="3" creationId="{A4B3FD3F-9F8C-7E4B-A868-EB7E0B831DD1}"/>
          </ac:spMkLst>
        </pc:spChg>
        <pc:picChg chg="add mod">
          <ac:chgData name="Wayne Patton" userId="S::wayne.patton@suse.com::bcb2a03f-ad0d-4aa7-9500-5058e88a4710" providerId="AD" clId="Web-{A1BF33F2-78DB-1C5D-9A61-F98F8E3E3663}" dt="2021-10-14T16:47:44.242" v="51" actId="1076"/>
          <ac:picMkLst>
            <pc:docMk/>
            <pc:sldMk cId="525856562" sldId="319"/>
            <ac:picMk id="4" creationId="{715F3C0A-9450-4318-961D-59A97A802060}"/>
          </ac:picMkLst>
        </pc:picChg>
      </pc:sldChg>
    </pc:docChg>
  </pc:docChgLst>
  <pc:docChgLst>
    <pc:chgData name="Wayne Patton" userId="S::wayne.patton@suse.com::bcb2a03f-ad0d-4aa7-9500-5058e88a4710" providerId="AD" clId="Web-{3597ACA8-4AAF-1FED-5CFB-524DC000EDD5}"/>
    <pc:docChg chg="modSld">
      <pc:chgData name="Wayne Patton" userId="S::wayne.patton@suse.com::bcb2a03f-ad0d-4aa7-9500-5058e88a4710" providerId="AD" clId="Web-{3597ACA8-4AAF-1FED-5CFB-524DC000EDD5}" dt="2021-10-14T21:18:58.329" v="35" actId="14100"/>
      <pc:docMkLst>
        <pc:docMk/>
      </pc:docMkLst>
      <pc:sldChg chg="modSp">
        <pc:chgData name="Wayne Patton" userId="S::wayne.patton@suse.com::bcb2a03f-ad0d-4aa7-9500-5058e88a4710" providerId="AD" clId="Web-{3597ACA8-4AAF-1FED-5CFB-524DC000EDD5}" dt="2021-10-14T21:18:58.329" v="35" actId="14100"/>
        <pc:sldMkLst>
          <pc:docMk/>
          <pc:sldMk cId="4081271504" sldId="307"/>
        </pc:sldMkLst>
        <pc:spChg chg="mod">
          <ac:chgData name="Wayne Patton" userId="S::wayne.patton@suse.com::bcb2a03f-ad0d-4aa7-9500-5058e88a4710" providerId="AD" clId="Web-{3597ACA8-4AAF-1FED-5CFB-524DC000EDD5}" dt="2021-10-14T21:18:58.329" v="35" actId="14100"/>
          <ac:spMkLst>
            <pc:docMk/>
            <pc:sldMk cId="4081271504" sldId="307"/>
            <ac:spMk id="4" creationId="{A3F3202F-DA58-D54C-BC97-886B03B00E1C}"/>
          </ac:spMkLst>
        </pc:spChg>
      </pc:sldChg>
      <pc:sldChg chg="modSp">
        <pc:chgData name="Wayne Patton" userId="S::wayne.patton@suse.com::bcb2a03f-ad0d-4aa7-9500-5058e88a4710" providerId="AD" clId="Web-{3597ACA8-4AAF-1FED-5CFB-524DC000EDD5}" dt="2021-10-14T21:11:33.140" v="34" actId="20577"/>
        <pc:sldMkLst>
          <pc:docMk/>
          <pc:sldMk cId="525856562" sldId="319"/>
        </pc:sldMkLst>
        <pc:spChg chg="mod">
          <ac:chgData name="Wayne Patton" userId="S::wayne.patton@suse.com::bcb2a03f-ad0d-4aa7-9500-5058e88a4710" providerId="AD" clId="Web-{3597ACA8-4AAF-1FED-5CFB-524DC000EDD5}" dt="2021-10-14T21:11:33.140" v="34" actId="20577"/>
          <ac:spMkLst>
            <pc:docMk/>
            <pc:sldMk cId="525856562" sldId="319"/>
            <ac:spMk id="3" creationId="{A4B3FD3F-9F8C-7E4B-A868-EB7E0B831DD1}"/>
          </ac:spMkLst>
        </pc:spChg>
      </pc:sldChg>
    </pc:docChg>
  </pc:docChgLst>
  <pc:docChgLst>
    <pc:chgData name="Wayne Patton" userId="S::wayne.patton@suse.com::bcb2a03f-ad0d-4aa7-9500-5058e88a4710" providerId="AD" clId="Web-{E88C696F-F7C6-7C76-02AC-EFB2F147E955}"/>
    <pc:docChg chg="modSld">
      <pc:chgData name="Wayne Patton" userId="S::wayne.patton@suse.com::bcb2a03f-ad0d-4aa7-9500-5058e88a4710" providerId="AD" clId="Web-{E88C696F-F7C6-7C76-02AC-EFB2F147E955}" dt="2021-10-15T01:05:30.829" v="1" actId="20577"/>
      <pc:docMkLst>
        <pc:docMk/>
      </pc:docMkLst>
      <pc:sldChg chg="modSp">
        <pc:chgData name="Wayne Patton" userId="S::wayne.patton@suse.com::bcb2a03f-ad0d-4aa7-9500-5058e88a4710" providerId="AD" clId="Web-{E88C696F-F7C6-7C76-02AC-EFB2F147E955}" dt="2021-10-15T01:05:30.829" v="1" actId="20577"/>
        <pc:sldMkLst>
          <pc:docMk/>
          <pc:sldMk cId="3095966811" sldId="335"/>
        </pc:sldMkLst>
        <pc:spChg chg="mod">
          <ac:chgData name="Wayne Patton" userId="S::wayne.patton@suse.com::bcb2a03f-ad0d-4aa7-9500-5058e88a4710" providerId="AD" clId="Web-{E88C696F-F7C6-7C76-02AC-EFB2F147E955}" dt="2021-10-15T01:05:30.829" v="1" actId="20577"/>
          <ac:spMkLst>
            <pc:docMk/>
            <pc:sldMk cId="3095966811" sldId="335"/>
            <ac:spMk id="5" creationId="{E4B49553-E83A-5D42-8197-BFA80BAEF05F}"/>
          </ac:spMkLst>
        </pc:spChg>
      </pc:sldChg>
    </pc:docChg>
  </pc:docChgLst>
  <pc:docChgLst>
    <pc:chgData name="Erin Quill" userId="c297e3a0-5917-46db-913f-526dccc301f7" providerId="ADAL" clId="{0580FAAB-D455-034D-A7C0-5995E0BFA2D6}"/>
    <pc:docChg chg="undo custSel addSld delSld modSld">
      <pc:chgData name="Erin Quill" userId="c297e3a0-5917-46db-913f-526dccc301f7" providerId="ADAL" clId="{0580FAAB-D455-034D-A7C0-5995E0BFA2D6}" dt="2021-10-15T15:48:14.126" v="936" actId="1076"/>
      <pc:docMkLst>
        <pc:docMk/>
      </pc:docMkLst>
      <pc:sldChg chg="addSp delSp modSp mod delDesignElem">
        <pc:chgData name="Erin Quill" userId="c297e3a0-5917-46db-913f-526dccc301f7" providerId="ADAL" clId="{0580FAAB-D455-034D-A7C0-5995E0BFA2D6}" dt="2021-10-14T16:16:44.698" v="507"/>
        <pc:sldMkLst>
          <pc:docMk/>
          <pc:sldMk cId="3237492483" sldId="256"/>
        </pc:sldMkLst>
        <pc:spChg chg="mod">
          <ac:chgData name="Erin Quill" userId="c297e3a0-5917-46db-913f-526dccc301f7" providerId="ADAL" clId="{0580FAAB-D455-034D-A7C0-5995E0BFA2D6}" dt="2021-10-14T16:16:39.928" v="491"/>
          <ac:spMkLst>
            <pc:docMk/>
            <pc:sldMk cId="3237492483" sldId="256"/>
            <ac:spMk id="2" creationId="{0B687432-07CB-2444-BF82-9FAD01476689}"/>
          </ac:spMkLst>
        </pc:spChg>
        <pc:spChg chg="add del">
          <ac:chgData name="Erin Quill" userId="c297e3a0-5917-46db-913f-526dccc301f7" providerId="ADAL" clId="{0580FAAB-D455-034D-A7C0-5995E0BFA2D6}" dt="2021-10-14T16:16:44.698" v="507"/>
          <ac:spMkLst>
            <pc:docMk/>
            <pc:sldMk cId="3237492483" sldId="256"/>
            <ac:spMk id="9" creationId="{33E93247-6229-44AB-A550-739E971E690B}"/>
          </ac:spMkLst>
        </pc:spChg>
        <pc:cxnChg chg="add del">
          <ac:chgData name="Erin Quill" userId="c297e3a0-5917-46db-913f-526dccc301f7" providerId="ADAL" clId="{0580FAAB-D455-034D-A7C0-5995E0BFA2D6}" dt="2021-10-14T16:16:44.698" v="507"/>
          <ac:cxnSpMkLst>
            <pc:docMk/>
            <pc:sldMk cId="3237492483" sldId="256"/>
            <ac:cxnSpMk id="11" creationId="{EE2E603F-4A95-4FE8-BB06-211DFD75DBEF}"/>
          </ac:cxnSpMkLst>
        </pc:cxnChg>
        <pc:cxnChg chg="add del">
          <ac:chgData name="Erin Quill" userId="c297e3a0-5917-46db-913f-526dccc301f7" providerId="ADAL" clId="{0580FAAB-D455-034D-A7C0-5995E0BFA2D6}" dt="2021-10-14T16:16:44.698" v="507"/>
          <ac:cxnSpMkLst>
            <pc:docMk/>
            <pc:sldMk cId="3237492483" sldId="256"/>
            <ac:cxnSpMk id="13" creationId="{2CF06E40-3ECB-4820-95B5-8A70B07D4B47}"/>
          </ac:cxnSpMkLst>
        </pc:cxnChg>
      </pc:sldChg>
      <pc:sldChg chg="addSp delSp modSp mod delDesignElem">
        <pc:chgData name="Erin Quill" userId="c297e3a0-5917-46db-913f-526dccc301f7" providerId="ADAL" clId="{0580FAAB-D455-034D-A7C0-5995E0BFA2D6}" dt="2021-10-14T16:16:44.698" v="507"/>
        <pc:sldMkLst>
          <pc:docMk/>
          <pc:sldMk cId="3185261036" sldId="259"/>
        </pc:sldMkLst>
        <pc:spChg chg="mod">
          <ac:chgData name="Erin Quill" userId="c297e3a0-5917-46db-913f-526dccc301f7" providerId="ADAL" clId="{0580FAAB-D455-034D-A7C0-5995E0BFA2D6}" dt="2021-10-14T16:12:04.437" v="389" actId="20577"/>
          <ac:spMkLst>
            <pc:docMk/>
            <pc:sldMk cId="3185261036" sldId="259"/>
            <ac:spMk id="3" creationId="{83243C75-B544-0C4F-AF00-C86B12536CD6}"/>
          </ac:spMkLst>
        </pc:spChg>
        <pc:spChg chg="add del">
          <ac:chgData name="Erin Quill" userId="c297e3a0-5917-46db-913f-526dccc301f7" providerId="ADAL" clId="{0580FAAB-D455-034D-A7C0-5995E0BFA2D6}" dt="2021-10-14T16:16:44.698" v="507"/>
          <ac:spMkLst>
            <pc:docMk/>
            <pc:sldMk cId="3185261036" sldId="259"/>
            <ac:spMk id="8" creationId="{5F710FDB-0919-493E-8539-8240C23F1EB2}"/>
          </ac:spMkLst>
        </pc:spChg>
        <pc:cxnChg chg="add del">
          <ac:chgData name="Erin Quill" userId="c297e3a0-5917-46db-913f-526dccc301f7" providerId="ADAL" clId="{0580FAAB-D455-034D-A7C0-5995E0BFA2D6}" dt="2021-10-14T16:16:44.698" v="507"/>
          <ac:cxnSpMkLst>
            <pc:docMk/>
            <pc:sldMk cId="3185261036" sldId="259"/>
            <ac:cxnSpMk id="10" creationId="{057DD543-A5CD-4348-8624-8B4E57DB5F80}"/>
          </ac:cxnSpMkLst>
        </pc:cxnChg>
      </pc:sldChg>
      <pc:sldChg chg="addSp delSp modSp mod delDesignElem">
        <pc:chgData name="Erin Quill" userId="c297e3a0-5917-46db-913f-526dccc301f7" providerId="ADAL" clId="{0580FAAB-D455-034D-A7C0-5995E0BFA2D6}" dt="2021-10-14T16:16:44.698" v="507"/>
        <pc:sldMkLst>
          <pc:docMk/>
          <pc:sldMk cId="1926383596" sldId="306"/>
        </pc:sldMkLst>
        <pc:spChg chg="mod">
          <ac:chgData name="Erin Quill" userId="c297e3a0-5917-46db-913f-526dccc301f7" providerId="ADAL" clId="{0580FAAB-D455-034D-A7C0-5995E0BFA2D6}" dt="2021-10-14T14:34:19.867" v="41" actId="313"/>
          <ac:spMkLst>
            <pc:docMk/>
            <pc:sldMk cId="1926383596" sldId="306"/>
            <ac:spMk id="4" creationId="{A3F3202F-DA58-D54C-BC97-886B03B00E1C}"/>
          </ac:spMkLst>
        </pc:spChg>
        <pc:spChg chg="add del">
          <ac:chgData name="Erin Quill" userId="c297e3a0-5917-46db-913f-526dccc301f7" providerId="ADAL" clId="{0580FAAB-D455-034D-A7C0-5995E0BFA2D6}" dt="2021-10-14T16:16:44.698" v="507"/>
          <ac:spMkLst>
            <pc:docMk/>
            <pc:sldMk cId="1926383596" sldId="306"/>
            <ac:spMk id="55" creationId="{E49D7415-2F11-44C2-B6AA-13A25B6814B9}"/>
          </ac:spMkLst>
        </pc:spChg>
        <pc:cxnChg chg="add del">
          <ac:chgData name="Erin Quill" userId="c297e3a0-5917-46db-913f-526dccc301f7" providerId="ADAL" clId="{0580FAAB-D455-034D-A7C0-5995E0BFA2D6}" dt="2021-10-14T16:16:44.698" v="507"/>
          <ac:cxnSpMkLst>
            <pc:docMk/>
            <pc:sldMk cId="1926383596" sldId="306"/>
            <ac:cxnSpMk id="51" creationId="{F64F9B95-9045-48D2-B9F3-2927E98F54AA}"/>
          </ac:cxnSpMkLst>
        </pc:cxnChg>
        <pc:cxnChg chg="add del">
          <ac:chgData name="Erin Quill" userId="c297e3a0-5917-46db-913f-526dccc301f7" providerId="ADAL" clId="{0580FAAB-D455-034D-A7C0-5995E0BFA2D6}" dt="2021-10-14T16:16:44.698" v="507"/>
          <ac:cxnSpMkLst>
            <pc:docMk/>
            <pc:sldMk cId="1926383596" sldId="306"/>
            <ac:cxnSpMk id="53" creationId="{085AA86F-6A4D-4BCB-A045-D992CDC2959B}"/>
          </ac:cxnSpMkLst>
        </pc:cxnChg>
        <pc:cxnChg chg="add del">
          <ac:chgData name="Erin Quill" userId="c297e3a0-5917-46db-913f-526dccc301f7" providerId="ADAL" clId="{0580FAAB-D455-034D-A7C0-5995E0BFA2D6}" dt="2021-10-14T16:16:44.698" v="507"/>
          <ac:cxnSpMkLst>
            <pc:docMk/>
            <pc:sldMk cId="1926383596" sldId="306"/>
            <ac:cxnSpMk id="57" creationId="{D2E57F3D-33BE-4306-87E6-245763719516}"/>
          </ac:cxnSpMkLst>
        </pc:cxnChg>
      </pc:sldChg>
      <pc:sldChg chg="addSp delSp modSp mod delDesignElem">
        <pc:chgData name="Erin Quill" userId="c297e3a0-5917-46db-913f-526dccc301f7" providerId="ADAL" clId="{0580FAAB-D455-034D-A7C0-5995E0BFA2D6}" dt="2021-10-14T16:16:44.698" v="507"/>
        <pc:sldMkLst>
          <pc:docMk/>
          <pc:sldMk cId="4081271504" sldId="307"/>
        </pc:sldMkLst>
        <pc:spChg chg="mod">
          <ac:chgData name="Erin Quill" userId="c297e3a0-5917-46db-913f-526dccc301f7" providerId="ADAL" clId="{0580FAAB-D455-034D-A7C0-5995E0BFA2D6}" dt="2021-10-14T16:16:44.698" v="507"/>
          <ac:spMkLst>
            <pc:docMk/>
            <pc:sldMk cId="4081271504" sldId="307"/>
            <ac:spMk id="4" creationId="{A3F3202F-DA58-D54C-BC97-886B03B00E1C}"/>
          </ac:spMkLst>
        </pc:spChg>
        <pc:spChg chg="add del">
          <ac:chgData name="Erin Quill" userId="c297e3a0-5917-46db-913f-526dccc301f7" providerId="ADAL" clId="{0580FAAB-D455-034D-A7C0-5995E0BFA2D6}" dt="2021-10-14T16:16:44.698" v="507"/>
          <ac:spMkLst>
            <pc:docMk/>
            <pc:sldMk cId="4081271504" sldId="307"/>
            <ac:spMk id="194" creationId="{578EB459-3385-4BF6-A9E1-154CBA2510D6}"/>
          </ac:spMkLst>
        </pc:spChg>
        <pc:cxnChg chg="add del">
          <ac:chgData name="Erin Quill" userId="c297e3a0-5917-46db-913f-526dccc301f7" providerId="ADAL" clId="{0580FAAB-D455-034D-A7C0-5995E0BFA2D6}" dt="2021-10-14T16:16:44.698" v="507"/>
          <ac:cxnSpMkLst>
            <pc:docMk/>
            <pc:sldMk cId="4081271504" sldId="307"/>
            <ac:cxnSpMk id="192" creationId="{F64F9B95-9045-48D2-B9F3-2927E98F54AA}"/>
          </ac:cxnSpMkLst>
        </pc:cxnChg>
        <pc:cxnChg chg="add del">
          <ac:chgData name="Erin Quill" userId="c297e3a0-5917-46db-913f-526dccc301f7" providerId="ADAL" clId="{0580FAAB-D455-034D-A7C0-5995E0BFA2D6}" dt="2021-10-14T16:16:44.698" v="507"/>
          <ac:cxnSpMkLst>
            <pc:docMk/>
            <pc:sldMk cId="4081271504" sldId="307"/>
            <ac:cxnSpMk id="193" creationId="{085AA86F-6A4D-4BCB-A045-D992CDC2959B}"/>
          </ac:cxnSpMkLst>
        </pc:cxnChg>
        <pc:cxnChg chg="add del">
          <ac:chgData name="Erin Quill" userId="c297e3a0-5917-46db-913f-526dccc301f7" providerId="ADAL" clId="{0580FAAB-D455-034D-A7C0-5995E0BFA2D6}" dt="2021-10-14T16:16:44.698" v="507"/>
          <ac:cxnSpMkLst>
            <pc:docMk/>
            <pc:sldMk cId="4081271504" sldId="307"/>
            <ac:cxnSpMk id="195" creationId="{1DC20223-0542-4FF7-8F2F-136889161E86}"/>
          </ac:cxnSpMkLst>
        </pc:cxnChg>
      </pc:sldChg>
      <pc:sldChg chg="addSp delSp modSp delDesignElem">
        <pc:chgData name="Erin Quill" userId="c297e3a0-5917-46db-913f-526dccc301f7" providerId="ADAL" clId="{0580FAAB-D455-034D-A7C0-5995E0BFA2D6}" dt="2021-10-14T16:16:44.698" v="507"/>
        <pc:sldMkLst>
          <pc:docMk/>
          <pc:sldMk cId="2916631212" sldId="309"/>
        </pc:sldMkLst>
        <pc:spChg chg="add del">
          <ac:chgData name="Erin Quill" userId="c297e3a0-5917-46db-913f-526dccc301f7" providerId="ADAL" clId="{0580FAAB-D455-034D-A7C0-5995E0BFA2D6}" dt="2021-10-14T16:16:44.698" v="507"/>
          <ac:spMkLst>
            <pc:docMk/>
            <pc:sldMk cId="2916631212" sldId="309"/>
            <ac:spMk id="17" creationId="{578EB459-3385-4BF6-A9E1-154CBA2510D6}"/>
          </ac:spMkLst>
        </pc:spChg>
        <pc:picChg chg="mod">
          <ac:chgData name="Erin Quill" userId="c297e3a0-5917-46db-913f-526dccc301f7" providerId="ADAL" clId="{0580FAAB-D455-034D-A7C0-5995E0BFA2D6}" dt="2021-10-14T16:16:44.698" v="507"/>
          <ac:picMkLst>
            <pc:docMk/>
            <pc:sldMk cId="2916631212" sldId="309"/>
            <ac:picMk id="8" creationId="{3521AEFD-3843-2546-A546-987D8204EB8F}"/>
          </ac:picMkLst>
        </pc:picChg>
        <pc:cxnChg chg="add del">
          <ac:chgData name="Erin Quill" userId="c297e3a0-5917-46db-913f-526dccc301f7" providerId="ADAL" clId="{0580FAAB-D455-034D-A7C0-5995E0BFA2D6}" dt="2021-10-14T16:16:44.698" v="507"/>
          <ac:cxnSpMkLst>
            <pc:docMk/>
            <pc:sldMk cId="2916631212" sldId="309"/>
            <ac:cxnSpMk id="13" creationId="{F64F9B95-9045-48D2-B9F3-2927E98F54AA}"/>
          </ac:cxnSpMkLst>
        </pc:cxnChg>
        <pc:cxnChg chg="add del">
          <ac:chgData name="Erin Quill" userId="c297e3a0-5917-46db-913f-526dccc301f7" providerId="ADAL" clId="{0580FAAB-D455-034D-A7C0-5995E0BFA2D6}" dt="2021-10-14T16:16:44.698" v="507"/>
          <ac:cxnSpMkLst>
            <pc:docMk/>
            <pc:sldMk cId="2916631212" sldId="309"/>
            <ac:cxnSpMk id="15" creationId="{085AA86F-6A4D-4BCB-A045-D992CDC2959B}"/>
          </ac:cxnSpMkLst>
        </pc:cxnChg>
        <pc:cxnChg chg="add del">
          <ac:chgData name="Erin Quill" userId="c297e3a0-5917-46db-913f-526dccc301f7" providerId="ADAL" clId="{0580FAAB-D455-034D-A7C0-5995E0BFA2D6}" dt="2021-10-14T16:16:44.698" v="507"/>
          <ac:cxnSpMkLst>
            <pc:docMk/>
            <pc:sldMk cId="2916631212" sldId="309"/>
            <ac:cxnSpMk id="19" creationId="{ACA168A3-FD15-4AAC-9FDF-8C058A028CA4}"/>
          </ac:cxnSpMkLst>
        </pc:cxnChg>
        <pc:cxnChg chg="add del">
          <ac:chgData name="Erin Quill" userId="c297e3a0-5917-46db-913f-526dccc301f7" providerId="ADAL" clId="{0580FAAB-D455-034D-A7C0-5995E0BFA2D6}" dt="2021-10-14T16:16:44.698" v="507"/>
          <ac:cxnSpMkLst>
            <pc:docMk/>
            <pc:sldMk cId="2916631212" sldId="309"/>
            <ac:cxnSpMk id="21" creationId="{BC7C108B-6977-4FF2-B463-D8370F3EBB74}"/>
          </ac:cxnSpMkLst>
        </pc:cxnChg>
      </pc:sldChg>
      <pc:sldChg chg="addSp delSp delDesignElem">
        <pc:chgData name="Erin Quill" userId="c297e3a0-5917-46db-913f-526dccc301f7" providerId="ADAL" clId="{0580FAAB-D455-034D-A7C0-5995E0BFA2D6}" dt="2021-10-14T16:16:44.698" v="507"/>
        <pc:sldMkLst>
          <pc:docMk/>
          <pc:sldMk cId="1883351979" sldId="310"/>
        </pc:sldMkLst>
        <pc:spChg chg="add del">
          <ac:chgData name="Erin Quill" userId="c297e3a0-5917-46db-913f-526dccc301f7" providerId="ADAL" clId="{0580FAAB-D455-034D-A7C0-5995E0BFA2D6}" dt="2021-10-14T16:16:44.698" v="507"/>
          <ac:spMkLst>
            <pc:docMk/>
            <pc:sldMk cId="1883351979" sldId="310"/>
            <ac:spMk id="88" creationId="{4109E738-3B9E-4529-9D47-C9708D6124F6}"/>
          </ac:spMkLst>
        </pc:spChg>
        <pc:cxnChg chg="add del">
          <ac:chgData name="Erin Quill" userId="c297e3a0-5917-46db-913f-526dccc301f7" providerId="ADAL" clId="{0580FAAB-D455-034D-A7C0-5995E0BFA2D6}" dt="2021-10-14T16:16:44.698" v="507"/>
          <ac:cxnSpMkLst>
            <pc:docMk/>
            <pc:sldMk cId="1883351979" sldId="310"/>
            <ac:cxnSpMk id="84" creationId="{F64F9B95-9045-48D2-B9F3-2927E98F54AA}"/>
          </ac:cxnSpMkLst>
        </pc:cxnChg>
        <pc:cxnChg chg="add del">
          <ac:chgData name="Erin Quill" userId="c297e3a0-5917-46db-913f-526dccc301f7" providerId="ADAL" clId="{0580FAAB-D455-034D-A7C0-5995E0BFA2D6}" dt="2021-10-14T16:16:44.698" v="507"/>
          <ac:cxnSpMkLst>
            <pc:docMk/>
            <pc:sldMk cId="1883351979" sldId="310"/>
            <ac:cxnSpMk id="86" creationId="{085AA86F-6A4D-4BCB-A045-D992CDC2959B}"/>
          </ac:cxnSpMkLst>
        </pc:cxnChg>
        <pc:cxnChg chg="add del">
          <ac:chgData name="Erin Quill" userId="c297e3a0-5917-46db-913f-526dccc301f7" providerId="ADAL" clId="{0580FAAB-D455-034D-A7C0-5995E0BFA2D6}" dt="2021-10-14T16:16:44.698" v="507"/>
          <ac:cxnSpMkLst>
            <pc:docMk/>
            <pc:sldMk cId="1883351979" sldId="310"/>
            <ac:cxnSpMk id="90" creationId="{C896A13E-5C9D-4C6C-B52D-A2C74DEFC847}"/>
          </ac:cxnSpMkLst>
        </pc:cxnChg>
      </pc:sldChg>
      <pc:sldChg chg="addSp delSp modSp mod delDesignElem">
        <pc:chgData name="Erin Quill" userId="c297e3a0-5917-46db-913f-526dccc301f7" providerId="ADAL" clId="{0580FAAB-D455-034D-A7C0-5995E0BFA2D6}" dt="2021-10-15T15:48:14.126" v="936" actId="1076"/>
        <pc:sldMkLst>
          <pc:docMk/>
          <pc:sldMk cId="387513196" sldId="311"/>
        </pc:sldMkLst>
        <pc:spChg chg="mod">
          <ac:chgData name="Erin Quill" userId="c297e3a0-5917-46db-913f-526dccc301f7" providerId="ADAL" clId="{0580FAAB-D455-034D-A7C0-5995E0BFA2D6}" dt="2021-10-14T16:16:44.698" v="507"/>
          <ac:spMkLst>
            <pc:docMk/>
            <pc:sldMk cId="387513196" sldId="311"/>
            <ac:spMk id="2" creationId="{14C09BC5-EDDB-AF41-ADCE-F79BB8863C84}"/>
          </ac:spMkLst>
        </pc:spChg>
        <pc:spChg chg="add del">
          <ac:chgData name="Erin Quill" userId="c297e3a0-5917-46db-913f-526dccc301f7" providerId="ADAL" clId="{0580FAAB-D455-034D-A7C0-5995E0BFA2D6}" dt="2021-10-15T15:46:47.138" v="924"/>
          <ac:spMkLst>
            <pc:docMk/>
            <pc:sldMk cId="387513196" sldId="311"/>
            <ac:spMk id="3" creationId="{8B7918D2-FEAD-264A-8E16-7DB1F5D8D682}"/>
          </ac:spMkLst>
        </pc:spChg>
        <pc:spChg chg="add del">
          <ac:chgData name="Erin Quill" userId="c297e3a0-5917-46db-913f-526dccc301f7" providerId="ADAL" clId="{0580FAAB-D455-034D-A7C0-5995E0BFA2D6}" dt="2021-10-15T15:46:47.138" v="924"/>
          <ac:spMkLst>
            <pc:docMk/>
            <pc:sldMk cId="387513196" sldId="311"/>
            <ac:spMk id="5" creationId="{2D2EA256-8119-3841-81C3-79DDFB5C3CA9}"/>
          </ac:spMkLst>
        </pc:spChg>
        <pc:spChg chg="add del">
          <ac:chgData name="Erin Quill" userId="c297e3a0-5917-46db-913f-526dccc301f7" providerId="ADAL" clId="{0580FAAB-D455-034D-A7C0-5995E0BFA2D6}" dt="2021-10-15T15:46:47.138" v="924"/>
          <ac:spMkLst>
            <pc:docMk/>
            <pc:sldMk cId="387513196" sldId="311"/>
            <ac:spMk id="6" creationId="{38412DD3-1956-B441-9610-481CDE7372FC}"/>
          </ac:spMkLst>
        </pc:spChg>
        <pc:spChg chg="add del">
          <ac:chgData name="Erin Quill" userId="c297e3a0-5917-46db-913f-526dccc301f7" providerId="ADAL" clId="{0580FAAB-D455-034D-A7C0-5995E0BFA2D6}" dt="2021-10-15T15:46:47.138" v="924"/>
          <ac:spMkLst>
            <pc:docMk/>
            <pc:sldMk cId="387513196" sldId="311"/>
            <ac:spMk id="7" creationId="{71F8DAEC-4FD0-B145-B0D1-AA49DAB964DB}"/>
          </ac:spMkLst>
        </pc:spChg>
        <pc:spChg chg="add del">
          <ac:chgData name="Erin Quill" userId="c297e3a0-5917-46db-913f-526dccc301f7" providerId="ADAL" clId="{0580FAAB-D455-034D-A7C0-5995E0BFA2D6}" dt="2021-10-15T15:46:47.138" v="924"/>
          <ac:spMkLst>
            <pc:docMk/>
            <pc:sldMk cId="387513196" sldId="311"/>
            <ac:spMk id="8" creationId="{B95B60A8-641F-7543-AB05-A345304A168B}"/>
          </ac:spMkLst>
        </pc:spChg>
        <pc:spChg chg="add del">
          <ac:chgData name="Erin Quill" userId="c297e3a0-5917-46db-913f-526dccc301f7" providerId="ADAL" clId="{0580FAAB-D455-034D-A7C0-5995E0BFA2D6}" dt="2021-10-15T15:46:47.138" v="924"/>
          <ac:spMkLst>
            <pc:docMk/>
            <pc:sldMk cId="387513196" sldId="311"/>
            <ac:spMk id="9" creationId="{E4B0BE8E-3CC1-824A-A14E-0020253053CB}"/>
          </ac:spMkLst>
        </pc:spChg>
        <pc:spChg chg="add del">
          <ac:chgData name="Erin Quill" userId="c297e3a0-5917-46db-913f-526dccc301f7" providerId="ADAL" clId="{0580FAAB-D455-034D-A7C0-5995E0BFA2D6}" dt="2021-10-15T15:46:47.138" v="924"/>
          <ac:spMkLst>
            <pc:docMk/>
            <pc:sldMk cId="387513196" sldId="311"/>
            <ac:spMk id="10" creationId="{85B39592-5614-B54C-AE2A-BF5C8618CAEE}"/>
          </ac:spMkLst>
        </pc:spChg>
        <pc:spChg chg="add del">
          <ac:chgData name="Erin Quill" userId="c297e3a0-5917-46db-913f-526dccc301f7" providerId="ADAL" clId="{0580FAAB-D455-034D-A7C0-5995E0BFA2D6}" dt="2021-10-15T15:46:47.138" v="924"/>
          <ac:spMkLst>
            <pc:docMk/>
            <pc:sldMk cId="387513196" sldId="311"/>
            <ac:spMk id="11" creationId="{4C2B0304-ED04-6449-BBD1-6D65FA3E29F6}"/>
          </ac:spMkLst>
        </pc:spChg>
        <pc:spChg chg="add del">
          <ac:chgData name="Erin Quill" userId="c297e3a0-5917-46db-913f-526dccc301f7" providerId="ADAL" clId="{0580FAAB-D455-034D-A7C0-5995E0BFA2D6}" dt="2021-10-15T15:46:47.138" v="924"/>
          <ac:spMkLst>
            <pc:docMk/>
            <pc:sldMk cId="387513196" sldId="311"/>
            <ac:spMk id="12" creationId="{2C7C14B3-2B6C-2349-A5E8-7021BE9D789A}"/>
          </ac:spMkLst>
        </pc:spChg>
        <pc:spChg chg="add del">
          <ac:chgData name="Erin Quill" userId="c297e3a0-5917-46db-913f-526dccc301f7" providerId="ADAL" clId="{0580FAAB-D455-034D-A7C0-5995E0BFA2D6}" dt="2021-10-15T15:46:47.138" v="924"/>
          <ac:spMkLst>
            <pc:docMk/>
            <pc:sldMk cId="387513196" sldId="311"/>
            <ac:spMk id="13" creationId="{1311765A-EBFA-4546-B467-ECE504F3032B}"/>
          </ac:spMkLst>
        </pc:spChg>
        <pc:spChg chg="add del">
          <ac:chgData name="Erin Quill" userId="c297e3a0-5917-46db-913f-526dccc301f7" providerId="ADAL" clId="{0580FAAB-D455-034D-A7C0-5995E0BFA2D6}" dt="2021-10-15T15:46:47.138" v="924"/>
          <ac:spMkLst>
            <pc:docMk/>
            <pc:sldMk cId="387513196" sldId="311"/>
            <ac:spMk id="14" creationId="{2427AB16-9963-FB4A-8BF3-89ABAD445159}"/>
          </ac:spMkLst>
        </pc:spChg>
        <pc:spChg chg="add del">
          <ac:chgData name="Erin Quill" userId="c297e3a0-5917-46db-913f-526dccc301f7" providerId="ADAL" clId="{0580FAAB-D455-034D-A7C0-5995E0BFA2D6}" dt="2021-10-15T15:46:47.138" v="924"/>
          <ac:spMkLst>
            <pc:docMk/>
            <pc:sldMk cId="387513196" sldId="311"/>
            <ac:spMk id="15" creationId="{71E87326-E068-2B41-B366-7AB9A4AE76C7}"/>
          </ac:spMkLst>
        </pc:spChg>
        <pc:spChg chg="add del">
          <ac:chgData name="Erin Quill" userId="c297e3a0-5917-46db-913f-526dccc301f7" providerId="ADAL" clId="{0580FAAB-D455-034D-A7C0-5995E0BFA2D6}" dt="2021-10-15T15:46:47.138" v="924"/>
          <ac:spMkLst>
            <pc:docMk/>
            <pc:sldMk cId="387513196" sldId="311"/>
            <ac:spMk id="16" creationId="{00CA1080-367C-A84E-801B-445A42495E4C}"/>
          </ac:spMkLst>
        </pc:spChg>
        <pc:spChg chg="add del">
          <ac:chgData name="Erin Quill" userId="c297e3a0-5917-46db-913f-526dccc301f7" providerId="ADAL" clId="{0580FAAB-D455-034D-A7C0-5995E0BFA2D6}" dt="2021-10-15T15:46:47.138" v="924"/>
          <ac:spMkLst>
            <pc:docMk/>
            <pc:sldMk cId="387513196" sldId="311"/>
            <ac:spMk id="17" creationId="{01CA9680-C188-0541-90B2-32D7E442330B}"/>
          </ac:spMkLst>
        </pc:spChg>
        <pc:spChg chg="add del">
          <ac:chgData name="Erin Quill" userId="c297e3a0-5917-46db-913f-526dccc301f7" providerId="ADAL" clId="{0580FAAB-D455-034D-A7C0-5995E0BFA2D6}" dt="2021-10-15T15:46:47.138" v="924"/>
          <ac:spMkLst>
            <pc:docMk/>
            <pc:sldMk cId="387513196" sldId="311"/>
            <ac:spMk id="18" creationId="{377139D9-150C-7C4D-BDDD-9523684C667B}"/>
          </ac:spMkLst>
        </pc:spChg>
        <pc:spChg chg="add del">
          <ac:chgData name="Erin Quill" userId="c297e3a0-5917-46db-913f-526dccc301f7" providerId="ADAL" clId="{0580FAAB-D455-034D-A7C0-5995E0BFA2D6}" dt="2021-10-15T15:46:47.138" v="924"/>
          <ac:spMkLst>
            <pc:docMk/>
            <pc:sldMk cId="387513196" sldId="311"/>
            <ac:spMk id="19" creationId="{60986C24-663E-F24A-B479-BD3BDF71A7A7}"/>
          </ac:spMkLst>
        </pc:spChg>
        <pc:spChg chg="add del">
          <ac:chgData name="Erin Quill" userId="c297e3a0-5917-46db-913f-526dccc301f7" providerId="ADAL" clId="{0580FAAB-D455-034D-A7C0-5995E0BFA2D6}" dt="2021-10-15T15:46:47.138" v="924"/>
          <ac:spMkLst>
            <pc:docMk/>
            <pc:sldMk cId="387513196" sldId="311"/>
            <ac:spMk id="20" creationId="{364E1651-D88C-C140-BDD9-9440CFBF3898}"/>
          </ac:spMkLst>
        </pc:spChg>
        <pc:spChg chg="add del">
          <ac:chgData name="Erin Quill" userId="c297e3a0-5917-46db-913f-526dccc301f7" providerId="ADAL" clId="{0580FAAB-D455-034D-A7C0-5995E0BFA2D6}" dt="2021-10-15T15:46:47.138" v="924"/>
          <ac:spMkLst>
            <pc:docMk/>
            <pc:sldMk cId="387513196" sldId="311"/>
            <ac:spMk id="21" creationId="{76230435-FAF7-F14F-BED3-20670DAAAD6D}"/>
          </ac:spMkLst>
        </pc:spChg>
        <pc:spChg chg="add del">
          <ac:chgData name="Erin Quill" userId="c297e3a0-5917-46db-913f-526dccc301f7" providerId="ADAL" clId="{0580FAAB-D455-034D-A7C0-5995E0BFA2D6}" dt="2021-10-15T15:46:47.138" v="924"/>
          <ac:spMkLst>
            <pc:docMk/>
            <pc:sldMk cId="387513196" sldId="311"/>
            <ac:spMk id="22" creationId="{1525CDDA-8889-CA4F-A88A-9214587B437A}"/>
          </ac:spMkLst>
        </pc:spChg>
        <pc:spChg chg="add del">
          <ac:chgData name="Erin Quill" userId="c297e3a0-5917-46db-913f-526dccc301f7" providerId="ADAL" clId="{0580FAAB-D455-034D-A7C0-5995E0BFA2D6}" dt="2021-10-15T15:46:47.138" v="924"/>
          <ac:spMkLst>
            <pc:docMk/>
            <pc:sldMk cId="387513196" sldId="311"/>
            <ac:spMk id="23" creationId="{99957108-163B-A74E-AF07-116949A7341A}"/>
          </ac:spMkLst>
        </pc:spChg>
        <pc:spChg chg="add del">
          <ac:chgData name="Erin Quill" userId="c297e3a0-5917-46db-913f-526dccc301f7" providerId="ADAL" clId="{0580FAAB-D455-034D-A7C0-5995E0BFA2D6}" dt="2021-10-15T15:46:47.138" v="924"/>
          <ac:spMkLst>
            <pc:docMk/>
            <pc:sldMk cId="387513196" sldId="311"/>
            <ac:spMk id="24" creationId="{5F8D28A9-90F4-1B46-857B-2D282BA4058E}"/>
          </ac:spMkLst>
        </pc:spChg>
        <pc:spChg chg="add del">
          <ac:chgData name="Erin Quill" userId="c297e3a0-5917-46db-913f-526dccc301f7" providerId="ADAL" clId="{0580FAAB-D455-034D-A7C0-5995E0BFA2D6}" dt="2021-10-15T15:46:47.138" v="924"/>
          <ac:spMkLst>
            <pc:docMk/>
            <pc:sldMk cId="387513196" sldId="311"/>
            <ac:spMk id="25" creationId="{2EE2B0DC-611C-324E-A1CD-F0085CA12282}"/>
          </ac:spMkLst>
        </pc:spChg>
        <pc:spChg chg="add del">
          <ac:chgData name="Erin Quill" userId="c297e3a0-5917-46db-913f-526dccc301f7" providerId="ADAL" clId="{0580FAAB-D455-034D-A7C0-5995E0BFA2D6}" dt="2021-10-15T15:46:47.138" v="924"/>
          <ac:spMkLst>
            <pc:docMk/>
            <pc:sldMk cId="387513196" sldId="311"/>
            <ac:spMk id="26" creationId="{A7CDDD5B-DE96-5749-9B5C-7ED3E4C6D6B4}"/>
          </ac:spMkLst>
        </pc:spChg>
        <pc:spChg chg="add del">
          <ac:chgData name="Erin Quill" userId="c297e3a0-5917-46db-913f-526dccc301f7" providerId="ADAL" clId="{0580FAAB-D455-034D-A7C0-5995E0BFA2D6}" dt="2021-10-15T15:46:47.138" v="924"/>
          <ac:spMkLst>
            <pc:docMk/>
            <pc:sldMk cId="387513196" sldId="311"/>
            <ac:spMk id="27" creationId="{1C63E52A-48B9-0349-BB5C-D148246CBFD8}"/>
          </ac:spMkLst>
        </pc:spChg>
        <pc:spChg chg="add del">
          <ac:chgData name="Erin Quill" userId="c297e3a0-5917-46db-913f-526dccc301f7" providerId="ADAL" clId="{0580FAAB-D455-034D-A7C0-5995E0BFA2D6}" dt="2021-10-15T15:46:47.138" v="924"/>
          <ac:spMkLst>
            <pc:docMk/>
            <pc:sldMk cId="387513196" sldId="311"/>
            <ac:spMk id="28" creationId="{F6B02183-B2B9-634E-AD6B-918CE56FA014}"/>
          </ac:spMkLst>
        </pc:spChg>
        <pc:spChg chg="add del">
          <ac:chgData name="Erin Quill" userId="c297e3a0-5917-46db-913f-526dccc301f7" providerId="ADAL" clId="{0580FAAB-D455-034D-A7C0-5995E0BFA2D6}" dt="2021-10-15T15:46:47.138" v="924"/>
          <ac:spMkLst>
            <pc:docMk/>
            <pc:sldMk cId="387513196" sldId="311"/>
            <ac:spMk id="29" creationId="{3FDBFA59-E82F-DF43-B11B-0BBAB15EF250}"/>
          </ac:spMkLst>
        </pc:spChg>
        <pc:spChg chg="add del">
          <ac:chgData name="Erin Quill" userId="c297e3a0-5917-46db-913f-526dccc301f7" providerId="ADAL" clId="{0580FAAB-D455-034D-A7C0-5995E0BFA2D6}" dt="2021-10-15T15:46:47.138" v="924"/>
          <ac:spMkLst>
            <pc:docMk/>
            <pc:sldMk cId="387513196" sldId="311"/>
            <ac:spMk id="30" creationId="{9569B357-095D-1941-9876-16B5E6321FD3}"/>
          </ac:spMkLst>
        </pc:spChg>
        <pc:spChg chg="add del">
          <ac:chgData name="Erin Quill" userId="c297e3a0-5917-46db-913f-526dccc301f7" providerId="ADAL" clId="{0580FAAB-D455-034D-A7C0-5995E0BFA2D6}" dt="2021-10-15T15:46:47.138" v="924"/>
          <ac:spMkLst>
            <pc:docMk/>
            <pc:sldMk cId="387513196" sldId="311"/>
            <ac:spMk id="31" creationId="{C48A5706-22F1-FF48-B488-6608C29107D0}"/>
          </ac:spMkLst>
        </pc:spChg>
        <pc:spChg chg="add del">
          <ac:chgData name="Erin Quill" userId="c297e3a0-5917-46db-913f-526dccc301f7" providerId="ADAL" clId="{0580FAAB-D455-034D-A7C0-5995E0BFA2D6}" dt="2021-10-15T15:46:47.138" v="924"/>
          <ac:spMkLst>
            <pc:docMk/>
            <pc:sldMk cId="387513196" sldId="311"/>
            <ac:spMk id="32" creationId="{BCB7DD9D-9857-D54A-936D-D5941192322A}"/>
          </ac:spMkLst>
        </pc:spChg>
        <pc:spChg chg="add del">
          <ac:chgData name="Erin Quill" userId="c297e3a0-5917-46db-913f-526dccc301f7" providerId="ADAL" clId="{0580FAAB-D455-034D-A7C0-5995E0BFA2D6}" dt="2021-10-15T15:46:47.138" v="924"/>
          <ac:spMkLst>
            <pc:docMk/>
            <pc:sldMk cId="387513196" sldId="311"/>
            <ac:spMk id="33" creationId="{61282A15-6047-3747-B57E-281EB0038A18}"/>
          </ac:spMkLst>
        </pc:spChg>
        <pc:spChg chg="add del">
          <ac:chgData name="Erin Quill" userId="c297e3a0-5917-46db-913f-526dccc301f7" providerId="ADAL" clId="{0580FAAB-D455-034D-A7C0-5995E0BFA2D6}" dt="2021-10-15T15:46:47.138" v="924"/>
          <ac:spMkLst>
            <pc:docMk/>
            <pc:sldMk cId="387513196" sldId="311"/>
            <ac:spMk id="34" creationId="{E4B4BE22-2899-8F49-90CA-7E027945CB17}"/>
          </ac:spMkLst>
        </pc:spChg>
        <pc:spChg chg="add del">
          <ac:chgData name="Erin Quill" userId="c297e3a0-5917-46db-913f-526dccc301f7" providerId="ADAL" clId="{0580FAAB-D455-034D-A7C0-5995E0BFA2D6}" dt="2021-10-15T15:46:47.138" v="924"/>
          <ac:spMkLst>
            <pc:docMk/>
            <pc:sldMk cId="387513196" sldId="311"/>
            <ac:spMk id="35" creationId="{67BDDC44-F75A-3E46-82CA-E7ED582925D5}"/>
          </ac:spMkLst>
        </pc:spChg>
        <pc:spChg chg="add del">
          <ac:chgData name="Erin Quill" userId="c297e3a0-5917-46db-913f-526dccc301f7" providerId="ADAL" clId="{0580FAAB-D455-034D-A7C0-5995E0BFA2D6}" dt="2021-10-15T15:46:47.138" v="924"/>
          <ac:spMkLst>
            <pc:docMk/>
            <pc:sldMk cId="387513196" sldId="311"/>
            <ac:spMk id="36" creationId="{A10B8AA0-D0E3-7742-8A62-DE882AE35345}"/>
          </ac:spMkLst>
        </pc:spChg>
        <pc:spChg chg="add del">
          <ac:chgData name="Erin Quill" userId="c297e3a0-5917-46db-913f-526dccc301f7" providerId="ADAL" clId="{0580FAAB-D455-034D-A7C0-5995E0BFA2D6}" dt="2021-10-15T15:46:47.138" v="924"/>
          <ac:spMkLst>
            <pc:docMk/>
            <pc:sldMk cId="387513196" sldId="311"/>
            <ac:spMk id="37" creationId="{DE044494-FA09-9F41-8153-19766EE853E8}"/>
          </ac:spMkLst>
        </pc:spChg>
        <pc:spChg chg="add del">
          <ac:chgData name="Erin Quill" userId="c297e3a0-5917-46db-913f-526dccc301f7" providerId="ADAL" clId="{0580FAAB-D455-034D-A7C0-5995E0BFA2D6}" dt="2021-10-15T15:46:47.138" v="924"/>
          <ac:spMkLst>
            <pc:docMk/>
            <pc:sldMk cId="387513196" sldId="311"/>
            <ac:spMk id="38" creationId="{66BF0FCF-D2D7-2241-975A-E5A80C606804}"/>
          </ac:spMkLst>
        </pc:spChg>
        <pc:spChg chg="add del">
          <ac:chgData name="Erin Quill" userId="c297e3a0-5917-46db-913f-526dccc301f7" providerId="ADAL" clId="{0580FAAB-D455-034D-A7C0-5995E0BFA2D6}" dt="2021-10-15T15:46:47.138" v="924"/>
          <ac:spMkLst>
            <pc:docMk/>
            <pc:sldMk cId="387513196" sldId="311"/>
            <ac:spMk id="39" creationId="{A59094D7-AFC1-D548-8CA0-EDFBBA47409D}"/>
          </ac:spMkLst>
        </pc:spChg>
        <pc:spChg chg="add del">
          <ac:chgData name="Erin Quill" userId="c297e3a0-5917-46db-913f-526dccc301f7" providerId="ADAL" clId="{0580FAAB-D455-034D-A7C0-5995E0BFA2D6}" dt="2021-10-15T15:46:47.138" v="924"/>
          <ac:spMkLst>
            <pc:docMk/>
            <pc:sldMk cId="387513196" sldId="311"/>
            <ac:spMk id="40" creationId="{24DC79C8-4E5B-8F4A-A85E-22EF1B76BEEB}"/>
          </ac:spMkLst>
        </pc:spChg>
        <pc:spChg chg="add del">
          <ac:chgData name="Erin Quill" userId="c297e3a0-5917-46db-913f-526dccc301f7" providerId="ADAL" clId="{0580FAAB-D455-034D-A7C0-5995E0BFA2D6}" dt="2021-10-15T15:46:47.138" v="924"/>
          <ac:spMkLst>
            <pc:docMk/>
            <pc:sldMk cId="387513196" sldId="311"/>
            <ac:spMk id="41" creationId="{F758EC77-AE7D-6348-A0FF-E6686AA564EA}"/>
          </ac:spMkLst>
        </pc:spChg>
        <pc:spChg chg="add del">
          <ac:chgData name="Erin Quill" userId="c297e3a0-5917-46db-913f-526dccc301f7" providerId="ADAL" clId="{0580FAAB-D455-034D-A7C0-5995E0BFA2D6}" dt="2021-10-15T15:46:47.138" v="924"/>
          <ac:spMkLst>
            <pc:docMk/>
            <pc:sldMk cId="387513196" sldId="311"/>
            <ac:spMk id="42" creationId="{1F0872D6-CC6E-7345-9A92-A063BD8AC0D6}"/>
          </ac:spMkLst>
        </pc:spChg>
        <pc:spChg chg="add del">
          <ac:chgData name="Erin Quill" userId="c297e3a0-5917-46db-913f-526dccc301f7" providerId="ADAL" clId="{0580FAAB-D455-034D-A7C0-5995E0BFA2D6}" dt="2021-10-15T15:46:47.138" v="924"/>
          <ac:spMkLst>
            <pc:docMk/>
            <pc:sldMk cId="387513196" sldId="311"/>
            <ac:spMk id="43" creationId="{F25E34F0-98CE-3A4B-BFF8-041B5F635CFA}"/>
          </ac:spMkLst>
        </pc:spChg>
        <pc:spChg chg="add del">
          <ac:chgData name="Erin Quill" userId="c297e3a0-5917-46db-913f-526dccc301f7" providerId="ADAL" clId="{0580FAAB-D455-034D-A7C0-5995E0BFA2D6}" dt="2021-10-15T15:46:47.138" v="924"/>
          <ac:spMkLst>
            <pc:docMk/>
            <pc:sldMk cId="387513196" sldId="311"/>
            <ac:spMk id="44" creationId="{8F6E952E-A4E9-9045-B25D-187EB3C019A1}"/>
          </ac:spMkLst>
        </pc:spChg>
        <pc:spChg chg="add del">
          <ac:chgData name="Erin Quill" userId="c297e3a0-5917-46db-913f-526dccc301f7" providerId="ADAL" clId="{0580FAAB-D455-034D-A7C0-5995E0BFA2D6}" dt="2021-10-15T15:46:47.138" v="924"/>
          <ac:spMkLst>
            <pc:docMk/>
            <pc:sldMk cId="387513196" sldId="311"/>
            <ac:spMk id="45" creationId="{5A29387D-B0B1-EA40-83D4-BC0A8E898F7A}"/>
          </ac:spMkLst>
        </pc:spChg>
        <pc:spChg chg="add del">
          <ac:chgData name="Erin Quill" userId="c297e3a0-5917-46db-913f-526dccc301f7" providerId="ADAL" clId="{0580FAAB-D455-034D-A7C0-5995E0BFA2D6}" dt="2021-10-15T15:46:47.138" v="924"/>
          <ac:spMkLst>
            <pc:docMk/>
            <pc:sldMk cId="387513196" sldId="311"/>
            <ac:spMk id="46" creationId="{0423BC9C-6722-604A-9676-BE42FB859F8E}"/>
          </ac:spMkLst>
        </pc:spChg>
        <pc:spChg chg="add del">
          <ac:chgData name="Erin Quill" userId="c297e3a0-5917-46db-913f-526dccc301f7" providerId="ADAL" clId="{0580FAAB-D455-034D-A7C0-5995E0BFA2D6}" dt="2021-10-15T15:46:47.138" v="924"/>
          <ac:spMkLst>
            <pc:docMk/>
            <pc:sldMk cId="387513196" sldId="311"/>
            <ac:spMk id="47" creationId="{4B687FC5-618B-1142-8671-637BD04DA963}"/>
          </ac:spMkLst>
        </pc:spChg>
        <pc:spChg chg="add del">
          <ac:chgData name="Erin Quill" userId="c297e3a0-5917-46db-913f-526dccc301f7" providerId="ADAL" clId="{0580FAAB-D455-034D-A7C0-5995E0BFA2D6}" dt="2021-10-15T15:46:47.138" v="924"/>
          <ac:spMkLst>
            <pc:docMk/>
            <pc:sldMk cId="387513196" sldId="311"/>
            <ac:spMk id="48" creationId="{CA008FC6-916C-4145-8B0A-2465A7937250}"/>
          </ac:spMkLst>
        </pc:spChg>
        <pc:spChg chg="add del">
          <ac:chgData name="Erin Quill" userId="c297e3a0-5917-46db-913f-526dccc301f7" providerId="ADAL" clId="{0580FAAB-D455-034D-A7C0-5995E0BFA2D6}" dt="2021-10-15T15:46:47.138" v="924"/>
          <ac:spMkLst>
            <pc:docMk/>
            <pc:sldMk cId="387513196" sldId="311"/>
            <ac:spMk id="49" creationId="{3412D928-9E16-BE42-B9B5-DA4B207D03C1}"/>
          </ac:spMkLst>
        </pc:spChg>
        <pc:spChg chg="add del">
          <ac:chgData name="Erin Quill" userId="c297e3a0-5917-46db-913f-526dccc301f7" providerId="ADAL" clId="{0580FAAB-D455-034D-A7C0-5995E0BFA2D6}" dt="2021-10-15T15:46:47.138" v="924"/>
          <ac:spMkLst>
            <pc:docMk/>
            <pc:sldMk cId="387513196" sldId="311"/>
            <ac:spMk id="50" creationId="{7AFBEC3E-71AF-A14C-B281-153AF20D7954}"/>
          </ac:spMkLst>
        </pc:spChg>
        <pc:spChg chg="add del">
          <ac:chgData name="Erin Quill" userId="c297e3a0-5917-46db-913f-526dccc301f7" providerId="ADAL" clId="{0580FAAB-D455-034D-A7C0-5995E0BFA2D6}" dt="2021-10-15T15:46:47.138" v="924"/>
          <ac:spMkLst>
            <pc:docMk/>
            <pc:sldMk cId="387513196" sldId="311"/>
            <ac:spMk id="51" creationId="{4D40AC3C-052D-084D-AAF4-46A4124CB4A8}"/>
          </ac:spMkLst>
        </pc:spChg>
        <pc:spChg chg="add del">
          <ac:chgData name="Erin Quill" userId="c297e3a0-5917-46db-913f-526dccc301f7" providerId="ADAL" clId="{0580FAAB-D455-034D-A7C0-5995E0BFA2D6}" dt="2021-10-15T15:46:47.138" v="924"/>
          <ac:spMkLst>
            <pc:docMk/>
            <pc:sldMk cId="387513196" sldId="311"/>
            <ac:spMk id="52" creationId="{DF0A0566-188F-5044-A784-3827D4E264AC}"/>
          </ac:spMkLst>
        </pc:spChg>
        <pc:spChg chg="add del">
          <ac:chgData name="Erin Quill" userId="c297e3a0-5917-46db-913f-526dccc301f7" providerId="ADAL" clId="{0580FAAB-D455-034D-A7C0-5995E0BFA2D6}" dt="2021-10-15T15:46:47.138" v="924"/>
          <ac:spMkLst>
            <pc:docMk/>
            <pc:sldMk cId="387513196" sldId="311"/>
            <ac:spMk id="53" creationId="{02CE17A8-D60F-B84C-A958-38838771236F}"/>
          </ac:spMkLst>
        </pc:spChg>
        <pc:spChg chg="add del">
          <ac:chgData name="Erin Quill" userId="c297e3a0-5917-46db-913f-526dccc301f7" providerId="ADAL" clId="{0580FAAB-D455-034D-A7C0-5995E0BFA2D6}" dt="2021-10-15T15:46:47.138" v="924"/>
          <ac:spMkLst>
            <pc:docMk/>
            <pc:sldMk cId="387513196" sldId="311"/>
            <ac:spMk id="54" creationId="{015D3142-1DA8-684A-AA12-1182879D8EA1}"/>
          </ac:spMkLst>
        </pc:spChg>
        <pc:spChg chg="add del">
          <ac:chgData name="Erin Quill" userId="c297e3a0-5917-46db-913f-526dccc301f7" providerId="ADAL" clId="{0580FAAB-D455-034D-A7C0-5995E0BFA2D6}" dt="2021-10-15T15:46:47.138" v="924"/>
          <ac:spMkLst>
            <pc:docMk/>
            <pc:sldMk cId="387513196" sldId="311"/>
            <ac:spMk id="55" creationId="{5584E61E-E480-C742-8261-F9985BDD3B79}"/>
          </ac:spMkLst>
        </pc:spChg>
        <pc:spChg chg="add del">
          <ac:chgData name="Erin Quill" userId="c297e3a0-5917-46db-913f-526dccc301f7" providerId="ADAL" clId="{0580FAAB-D455-034D-A7C0-5995E0BFA2D6}" dt="2021-10-15T15:46:47.138" v="924"/>
          <ac:spMkLst>
            <pc:docMk/>
            <pc:sldMk cId="387513196" sldId="311"/>
            <ac:spMk id="56" creationId="{8AEE78A5-F850-0048-8C1A-70B074E92C76}"/>
          </ac:spMkLst>
        </pc:spChg>
        <pc:spChg chg="add del">
          <ac:chgData name="Erin Quill" userId="c297e3a0-5917-46db-913f-526dccc301f7" providerId="ADAL" clId="{0580FAAB-D455-034D-A7C0-5995E0BFA2D6}" dt="2021-10-15T15:46:47.138" v="924"/>
          <ac:spMkLst>
            <pc:docMk/>
            <pc:sldMk cId="387513196" sldId="311"/>
            <ac:spMk id="57" creationId="{5EF38514-647E-0046-9B07-A8096659D004}"/>
          </ac:spMkLst>
        </pc:spChg>
        <pc:spChg chg="add del">
          <ac:chgData name="Erin Quill" userId="c297e3a0-5917-46db-913f-526dccc301f7" providerId="ADAL" clId="{0580FAAB-D455-034D-A7C0-5995E0BFA2D6}" dt="2021-10-15T15:46:47.138" v="924"/>
          <ac:spMkLst>
            <pc:docMk/>
            <pc:sldMk cId="387513196" sldId="311"/>
            <ac:spMk id="58" creationId="{46464C1F-60B2-8341-A457-F1E157422430}"/>
          </ac:spMkLst>
        </pc:spChg>
        <pc:spChg chg="add del">
          <ac:chgData name="Erin Quill" userId="c297e3a0-5917-46db-913f-526dccc301f7" providerId="ADAL" clId="{0580FAAB-D455-034D-A7C0-5995E0BFA2D6}" dt="2021-10-15T15:46:47.138" v="924"/>
          <ac:spMkLst>
            <pc:docMk/>
            <pc:sldMk cId="387513196" sldId="311"/>
            <ac:spMk id="59" creationId="{EFF3A0F4-0B8A-7643-B99B-DF574B49890F}"/>
          </ac:spMkLst>
        </pc:spChg>
        <pc:spChg chg="add del">
          <ac:chgData name="Erin Quill" userId="c297e3a0-5917-46db-913f-526dccc301f7" providerId="ADAL" clId="{0580FAAB-D455-034D-A7C0-5995E0BFA2D6}" dt="2021-10-15T15:46:47.138" v="924"/>
          <ac:spMkLst>
            <pc:docMk/>
            <pc:sldMk cId="387513196" sldId="311"/>
            <ac:spMk id="60" creationId="{B023CC59-99C5-7744-A860-EA86D4E433A4}"/>
          </ac:spMkLst>
        </pc:spChg>
        <pc:spChg chg="add del">
          <ac:chgData name="Erin Quill" userId="c297e3a0-5917-46db-913f-526dccc301f7" providerId="ADAL" clId="{0580FAAB-D455-034D-A7C0-5995E0BFA2D6}" dt="2021-10-15T15:46:47.138" v="924"/>
          <ac:spMkLst>
            <pc:docMk/>
            <pc:sldMk cId="387513196" sldId="311"/>
            <ac:spMk id="61" creationId="{AB613677-2EC9-A542-A337-65C8376C7FCC}"/>
          </ac:spMkLst>
        </pc:spChg>
        <pc:spChg chg="add del">
          <ac:chgData name="Erin Quill" userId="c297e3a0-5917-46db-913f-526dccc301f7" providerId="ADAL" clId="{0580FAAB-D455-034D-A7C0-5995E0BFA2D6}" dt="2021-10-15T15:46:47.138" v="924"/>
          <ac:spMkLst>
            <pc:docMk/>
            <pc:sldMk cId="387513196" sldId="311"/>
            <ac:spMk id="62" creationId="{901BF4DB-9E40-D44F-9DF9-68704EE7A5DD}"/>
          </ac:spMkLst>
        </pc:spChg>
        <pc:spChg chg="add del">
          <ac:chgData name="Erin Quill" userId="c297e3a0-5917-46db-913f-526dccc301f7" providerId="ADAL" clId="{0580FAAB-D455-034D-A7C0-5995E0BFA2D6}" dt="2021-10-15T15:46:47.138" v="924"/>
          <ac:spMkLst>
            <pc:docMk/>
            <pc:sldMk cId="387513196" sldId="311"/>
            <ac:spMk id="63" creationId="{1940D08A-FE41-BB40-ABC3-C8F7E3FD61C9}"/>
          </ac:spMkLst>
        </pc:spChg>
        <pc:spChg chg="add del mod">
          <ac:chgData name="Erin Quill" userId="c297e3a0-5917-46db-913f-526dccc301f7" providerId="ADAL" clId="{0580FAAB-D455-034D-A7C0-5995E0BFA2D6}" dt="2021-10-15T15:46:46.064" v="923"/>
          <ac:spMkLst>
            <pc:docMk/>
            <pc:sldMk cId="387513196" sldId="311"/>
            <ac:spMk id="1024" creationId="{8981FCA7-B1C9-C847-BB0C-D2F4EE86A7E0}"/>
          </ac:spMkLst>
        </pc:spChg>
        <pc:spChg chg="add del mod">
          <ac:chgData name="Erin Quill" userId="c297e3a0-5917-46db-913f-526dccc301f7" providerId="ADAL" clId="{0580FAAB-D455-034D-A7C0-5995E0BFA2D6}" dt="2021-10-15T15:46:46.064" v="923"/>
          <ac:spMkLst>
            <pc:docMk/>
            <pc:sldMk cId="387513196" sldId="311"/>
            <ac:spMk id="1025" creationId="{DBACD7D7-FA2E-8C4E-A544-E5A74BB37400}"/>
          </ac:spMkLst>
        </pc:spChg>
        <pc:spChg chg="add del mod">
          <ac:chgData name="Erin Quill" userId="c297e3a0-5917-46db-913f-526dccc301f7" providerId="ADAL" clId="{0580FAAB-D455-034D-A7C0-5995E0BFA2D6}" dt="2021-10-15T15:46:46.064" v="923"/>
          <ac:spMkLst>
            <pc:docMk/>
            <pc:sldMk cId="387513196" sldId="311"/>
            <ac:spMk id="1026" creationId="{EA41D506-DC2F-5F4A-8799-941C10D39115}"/>
          </ac:spMkLst>
        </pc:spChg>
        <pc:spChg chg="add del mod">
          <ac:chgData name="Erin Quill" userId="c297e3a0-5917-46db-913f-526dccc301f7" providerId="ADAL" clId="{0580FAAB-D455-034D-A7C0-5995E0BFA2D6}" dt="2021-10-15T15:46:46.064" v="923"/>
          <ac:spMkLst>
            <pc:docMk/>
            <pc:sldMk cId="387513196" sldId="311"/>
            <ac:spMk id="1027" creationId="{3EE96F26-9F9D-1D45-9B0C-4A947EE528CF}"/>
          </ac:spMkLst>
        </pc:spChg>
        <pc:spChg chg="add del mod">
          <ac:chgData name="Erin Quill" userId="c297e3a0-5917-46db-913f-526dccc301f7" providerId="ADAL" clId="{0580FAAB-D455-034D-A7C0-5995E0BFA2D6}" dt="2021-10-15T15:46:46.064" v="923"/>
          <ac:spMkLst>
            <pc:docMk/>
            <pc:sldMk cId="387513196" sldId="311"/>
            <ac:spMk id="1029" creationId="{2967D154-9253-6046-A81B-5F5735DACFB0}"/>
          </ac:spMkLst>
        </pc:spChg>
        <pc:spChg chg="add del mod">
          <ac:chgData name="Erin Quill" userId="c297e3a0-5917-46db-913f-526dccc301f7" providerId="ADAL" clId="{0580FAAB-D455-034D-A7C0-5995E0BFA2D6}" dt="2021-10-15T15:46:46.064" v="923"/>
          <ac:spMkLst>
            <pc:docMk/>
            <pc:sldMk cId="387513196" sldId="311"/>
            <ac:spMk id="1031" creationId="{DC7C3409-40BA-8146-9B6D-BF457E0D0F9C}"/>
          </ac:spMkLst>
        </pc:spChg>
        <pc:spChg chg="add del mod">
          <ac:chgData name="Erin Quill" userId="c297e3a0-5917-46db-913f-526dccc301f7" providerId="ADAL" clId="{0580FAAB-D455-034D-A7C0-5995E0BFA2D6}" dt="2021-10-15T15:46:46.064" v="923"/>
          <ac:spMkLst>
            <pc:docMk/>
            <pc:sldMk cId="387513196" sldId="311"/>
            <ac:spMk id="1032" creationId="{ACBDE6DA-643B-5648-82AE-94FAD62D26E7}"/>
          </ac:spMkLst>
        </pc:spChg>
        <pc:spChg chg="add del mod">
          <ac:chgData name="Erin Quill" userId="c297e3a0-5917-46db-913f-526dccc301f7" providerId="ADAL" clId="{0580FAAB-D455-034D-A7C0-5995E0BFA2D6}" dt="2021-10-15T15:46:46.064" v="923"/>
          <ac:spMkLst>
            <pc:docMk/>
            <pc:sldMk cId="387513196" sldId="311"/>
            <ac:spMk id="1033" creationId="{25C107A0-6A7C-AC43-AF98-0FEAFD0A3EA9}"/>
          </ac:spMkLst>
        </pc:spChg>
        <pc:spChg chg="add del mod">
          <ac:chgData name="Erin Quill" userId="c297e3a0-5917-46db-913f-526dccc301f7" providerId="ADAL" clId="{0580FAAB-D455-034D-A7C0-5995E0BFA2D6}" dt="2021-10-15T15:46:46.064" v="923"/>
          <ac:spMkLst>
            <pc:docMk/>
            <pc:sldMk cId="387513196" sldId="311"/>
            <ac:spMk id="1035" creationId="{6B3D348A-7CB8-BE4E-A562-5CA7CC95D8BB}"/>
          </ac:spMkLst>
        </pc:spChg>
        <pc:spChg chg="add del mod">
          <ac:chgData name="Erin Quill" userId="c297e3a0-5917-46db-913f-526dccc301f7" providerId="ADAL" clId="{0580FAAB-D455-034D-A7C0-5995E0BFA2D6}" dt="2021-10-15T15:46:46.064" v="923"/>
          <ac:spMkLst>
            <pc:docMk/>
            <pc:sldMk cId="387513196" sldId="311"/>
            <ac:spMk id="1036" creationId="{80DAAD8B-0919-EC47-8A1D-6A3239905C8B}"/>
          </ac:spMkLst>
        </pc:spChg>
        <pc:spChg chg="add del mod">
          <ac:chgData name="Erin Quill" userId="c297e3a0-5917-46db-913f-526dccc301f7" providerId="ADAL" clId="{0580FAAB-D455-034D-A7C0-5995E0BFA2D6}" dt="2021-10-15T15:46:46.064" v="923"/>
          <ac:spMkLst>
            <pc:docMk/>
            <pc:sldMk cId="387513196" sldId="311"/>
            <ac:spMk id="1037" creationId="{DD11AC31-B68C-274B-91AC-A408E671D4C9}"/>
          </ac:spMkLst>
        </pc:spChg>
        <pc:spChg chg="add del mod">
          <ac:chgData name="Erin Quill" userId="c297e3a0-5917-46db-913f-526dccc301f7" providerId="ADAL" clId="{0580FAAB-D455-034D-A7C0-5995E0BFA2D6}" dt="2021-10-15T15:46:46.064" v="923"/>
          <ac:spMkLst>
            <pc:docMk/>
            <pc:sldMk cId="387513196" sldId="311"/>
            <ac:spMk id="1038" creationId="{59A223E1-BF91-074C-AA86-6FF9B2281085}"/>
          </ac:spMkLst>
        </pc:spChg>
        <pc:spChg chg="add del mod">
          <ac:chgData name="Erin Quill" userId="c297e3a0-5917-46db-913f-526dccc301f7" providerId="ADAL" clId="{0580FAAB-D455-034D-A7C0-5995E0BFA2D6}" dt="2021-10-15T15:46:46.064" v="923"/>
          <ac:spMkLst>
            <pc:docMk/>
            <pc:sldMk cId="387513196" sldId="311"/>
            <ac:spMk id="1039" creationId="{373CB946-3DF9-2349-9498-736411049B66}"/>
          </ac:spMkLst>
        </pc:spChg>
        <pc:spChg chg="add del mod">
          <ac:chgData name="Erin Quill" userId="c297e3a0-5917-46db-913f-526dccc301f7" providerId="ADAL" clId="{0580FAAB-D455-034D-A7C0-5995E0BFA2D6}" dt="2021-10-15T15:46:46.064" v="923"/>
          <ac:spMkLst>
            <pc:docMk/>
            <pc:sldMk cId="387513196" sldId="311"/>
            <ac:spMk id="1040" creationId="{A916286C-116E-3948-8BB4-7F492275152D}"/>
          </ac:spMkLst>
        </pc:spChg>
        <pc:spChg chg="add del mod">
          <ac:chgData name="Erin Quill" userId="c297e3a0-5917-46db-913f-526dccc301f7" providerId="ADAL" clId="{0580FAAB-D455-034D-A7C0-5995E0BFA2D6}" dt="2021-10-15T15:46:46.064" v="923"/>
          <ac:spMkLst>
            <pc:docMk/>
            <pc:sldMk cId="387513196" sldId="311"/>
            <ac:spMk id="1041" creationId="{8B302C5E-6A42-824B-B64E-94E1EEA8F3FF}"/>
          </ac:spMkLst>
        </pc:spChg>
        <pc:spChg chg="add del mod">
          <ac:chgData name="Erin Quill" userId="c297e3a0-5917-46db-913f-526dccc301f7" providerId="ADAL" clId="{0580FAAB-D455-034D-A7C0-5995E0BFA2D6}" dt="2021-10-15T15:46:46.064" v="923"/>
          <ac:spMkLst>
            <pc:docMk/>
            <pc:sldMk cId="387513196" sldId="311"/>
            <ac:spMk id="1042" creationId="{E48541F9-0B54-7C4C-AE20-D8AACC09E813}"/>
          </ac:spMkLst>
        </pc:spChg>
        <pc:spChg chg="add del mod">
          <ac:chgData name="Erin Quill" userId="c297e3a0-5917-46db-913f-526dccc301f7" providerId="ADAL" clId="{0580FAAB-D455-034D-A7C0-5995E0BFA2D6}" dt="2021-10-15T15:46:46.064" v="923"/>
          <ac:spMkLst>
            <pc:docMk/>
            <pc:sldMk cId="387513196" sldId="311"/>
            <ac:spMk id="1043" creationId="{690FF252-927A-DE46-8A3A-3CFC52736AAD}"/>
          </ac:spMkLst>
        </pc:spChg>
        <pc:spChg chg="add del mod">
          <ac:chgData name="Erin Quill" userId="c297e3a0-5917-46db-913f-526dccc301f7" providerId="ADAL" clId="{0580FAAB-D455-034D-A7C0-5995E0BFA2D6}" dt="2021-10-15T15:46:46.064" v="923"/>
          <ac:spMkLst>
            <pc:docMk/>
            <pc:sldMk cId="387513196" sldId="311"/>
            <ac:spMk id="1044" creationId="{B5368053-6F5D-2E4D-AC38-F716DBEC5499}"/>
          </ac:spMkLst>
        </pc:spChg>
        <pc:spChg chg="add del mod">
          <ac:chgData name="Erin Quill" userId="c297e3a0-5917-46db-913f-526dccc301f7" providerId="ADAL" clId="{0580FAAB-D455-034D-A7C0-5995E0BFA2D6}" dt="2021-10-15T15:46:46.064" v="923"/>
          <ac:spMkLst>
            <pc:docMk/>
            <pc:sldMk cId="387513196" sldId="311"/>
            <ac:spMk id="1045" creationId="{1DEAB769-E8E1-5C48-B73F-F998445C787B}"/>
          </ac:spMkLst>
        </pc:spChg>
        <pc:spChg chg="add del mod">
          <ac:chgData name="Erin Quill" userId="c297e3a0-5917-46db-913f-526dccc301f7" providerId="ADAL" clId="{0580FAAB-D455-034D-A7C0-5995E0BFA2D6}" dt="2021-10-15T15:46:46.064" v="923"/>
          <ac:spMkLst>
            <pc:docMk/>
            <pc:sldMk cId="387513196" sldId="311"/>
            <ac:spMk id="1046" creationId="{7046A9F1-5E56-DA4A-904A-EE72DA922267}"/>
          </ac:spMkLst>
        </pc:spChg>
        <pc:spChg chg="add del mod">
          <ac:chgData name="Erin Quill" userId="c297e3a0-5917-46db-913f-526dccc301f7" providerId="ADAL" clId="{0580FAAB-D455-034D-A7C0-5995E0BFA2D6}" dt="2021-10-15T15:46:46.064" v="923"/>
          <ac:spMkLst>
            <pc:docMk/>
            <pc:sldMk cId="387513196" sldId="311"/>
            <ac:spMk id="1047" creationId="{B4726083-4ABC-CF43-8E19-01BFA9AE46E3}"/>
          </ac:spMkLst>
        </pc:spChg>
        <pc:spChg chg="add del mod">
          <ac:chgData name="Erin Quill" userId="c297e3a0-5917-46db-913f-526dccc301f7" providerId="ADAL" clId="{0580FAAB-D455-034D-A7C0-5995E0BFA2D6}" dt="2021-10-15T15:46:46.064" v="923"/>
          <ac:spMkLst>
            <pc:docMk/>
            <pc:sldMk cId="387513196" sldId="311"/>
            <ac:spMk id="1048" creationId="{8D0CF552-12E4-0842-B82E-DA816065149E}"/>
          </ac:spMkLst>
        </pc:spChg>
        <pc:spChg chg="add del mod">
          <ac:chgData name="Erin Quill" userId="c297e3a0-5917-46db-913f-526dccc301f7" providerId="ADAL" clId="{0580FAAB-D455-034D-A7C0-5995E0BFA2D6}" dt="2021-10-15T15:46:46.064" v="923"/>
          <ac:spMkLst>
            <pc:docMk/>
            <pc:sldMk cId="387513196" sldId="311"/>
            <ac:spMk id="1049" creationId="{04825ABB-1894-DC4A-84F2-5EC7E34C9103}"/>
          </ac:spMkLst>
        </pc:spChg>
        <pc:spChg chg="add del mod">
          <ac:chgData name="Erin Quill" userId="c297e3a0-5917-46db-913f-526dccc301f7" providerId="ADAL" clId="{0580FAAB-D455-034D-A7C0-5995E0BFA2D6}" dt="2021-10-15T15:46:46.064" v="923"/>
          <ac:spMkLst>
            <pc:docMk/>
            <pc:sldMk cId="387513196" sldId="311"/>
            <ac:spMk id="1050" creationId="{C5396CE0-2BF2-1F45-B331-A8CD4262C85C}"/>
          </ac:spMkLst>
        </pc:spChg>
        <pc:spChg chg="add del mod">
          <ac:chgData name="Erin Quill" userId="c297e3a0-5917-46db-913f-526dccc301f7" providerId="ADAL" clId="{0580FAAB-D455-034D-A7C0-5995E0BFA2D6}" dt="2021-10-15T15:46:46.064" v="923"/>
          <ac:spMkLst>
            <pc:docMk/>
            <pc:sldMk cId="387513196" sldId="311"/>
            <ac:spMk id="1052" creationId="{EE4C6CC7-2FA9-BD41-BD62-5BB7F682EF2E}"/>
          </ac:spMkLst>
        </pc:spChg>
        <pc:spChg chg="add del">
          <ac:chgData name="Erin Quill" userId="c297e3a0-5917-46db-913f-526dccc301f7" providerId="ADAL" clId="{0580FAAB-D455-034D-A7C0-5995E0BFA2D6}" dt="2021-10-15T15:47:09.151" v="926"/>
          <ac:spMkLst>
            <pc:docMk/>
            <pc:sldMk cId="387513196" sldId="311"/>
            <ac:spMk id="1054" creationId="{CA2F8537-585A-184F-901D-BCBC11BD67D0}"/>
          </ac:spMkLst>
        </pc:spChg>
        <pc:spChg chg="add del">
          <ac:chgData name="Erin Quill" userId="c297e3a0-5917-46db-913f-526dccc301f7" providerId="ADAL" clId="{0580FAAB-D455-034D-A7C0-5995E0BFA2D6}" dt="2021-10-15T15:47:09.151" v="926"/>
          <ac:spMkLst>
            <pc:docMk/>
            <pc:sldMk cId="387513196" sldId="311"/>
            <ac:spMk id="1055" creationId="{8AE1C1EB-A97B-0147-8106-30A6AAE16793}"/>
          </ac:spMkLst>
        </pc:spChg>
        <pc:spChg chg="add del">
          <ac:chgData name="Erin Quill" userId="c297e3a0-5917-46db-913f-526dccc301f7" providerId="ADAL" clId="{0580FAAB-D455-034D-A7C0-5995E0BFA2D6}" dt="2021-10-15T15:47:09.151" v="926"/>
          <ac:spMkLst>
            <pc:docMk/>
            <pc:sldMk cId="387513196" sldId="311"/>
            <ac:spMk id="1057" creationId="{673268EB-915C-7947-ACF7-90BF762EE3D1}"/>
          </ac:spMkLst>
        </pc:spChg>
        <pc:spChg chg="add del">
          <ac:chgData name="Erin Quill" userId="c297e3a0-5917-46db-913f-526dccc301f7" providerId="ADAL" clId="{0580FAAB-D455-034D-A7C0-5995E0BFA2D6}" dt="2021-10-15T15:47:09.151" v="926"/>
          <ac:spMkLst>
            <pc:docMk/>
            <pc:sldMk cId="387513196" sldId="311"/>
            <ac:spMk id="1058" creationId="{A101CAD2-F3AE-6A40-978C-9E0D5928301B}"/>
          </ac:spMkLst>
        </pc:spChg>
        <pc:spChg chg="add del">
          <ac:chgData name="Erin Quill" userId="c297e3a0-5917-46db-913f-526dccc301f7" providerId="ADAL" clId="{0580FAAB-D455-034D-A7C0-5995E0BFA2D6}" dt="2021-10-15T15:47:09.151" v="926"/>
          <ac:spMkLst>
            <pc:docMk/>
            <pc:sldMk cId="387513196" sldId="311"/>
            <ac:spMk id="1060" creationId="{96BA9273-392F-8A45-80C7-0AF247225577}"/>
          </ac:spMkLst>
        </pc:spChg>
        <pc:spChg chg="add del">
          <ac:chgData name="Erin Quill" userId="c297e3a0-5917-46db-913f-526dccc301f7" providerId="ADAL" clId="{0580FAAB-D455-034D-A7C0-5995E0BFA2D6}" dt="2021-10-15T15:47:09.151" v="926"/>
          <ac:spMkLst>
            <pc:docMk/>
            <pc:sldMk cId="387513196" sldId="311"/>
            <ac:spMk id="1061" creationId="{B4402697-0A68-9F4B-96D0-83AAAF9CB043}"/>
          </ac:spMkLst>
        </pc:spChg>
        <pc:spChg chg="add del">
          <ac:chgData name="Erin Quill" userId="c297e3a0-5917-46db-913f-526dccc301f7" providerId="ADAL" clId="{0580FAAB-D455-034D-A7C0-5995E0BFA2D6}" dt="2021-10-15T15:47:09.151" v="926"/>
          <ac:spMkLst>
            <pc:docMk/>
            <pc:sldMk cId="387513196" sldId="311"/>
            <ac:spMk id="1063" creationId="{EDA4913A-330D-8146-9B0F-D1D883C3AAC5}"/>
          </ac:spMkLst>
        </pc:spChg>
        <pc:spChg chg="add del">
          <ac:chgData name="Erin Quill" userId="c297e3a0-5917-46db-913f-526dccc301f7" providerId="ADAL" clId="{0580FAAB-D455-034D-A7C0-5995E0BFA2D6}" dt="2021-10-15T15:47:09.151" v="926"/>
          <ac:spMkLst>
            <pc:docMk/>
            <pc:sldMk cId="387513196" sldId="311"/>
            <ac:spMk id="1064" creationId="{6E377072-DA2A-9B4E-9781-AA2F99B21176}"/>
          </ac:spMkLst>
        </pc:spChg>
        <pc:spChg chg="add del">
          <ac:chgData name="Erin Quill" userId="c297e3a0-5917-46db-913f-526dccc301f7" providerId="ADAL" clId="{0580FAAB-D455-034D-A7C0-5995E0BFA2D6}" dt="2021-10-15T15:47:09.151" v="926"/>
          <ac:spMkLst>
            <pc:docMk/>
            <pc:sldMk cId="387513196" sldId="311"/>
            <ac:spMk id="1066" creationId="{FD1FD72D-D5B6-8347-8C89-5D9578E5AC12}"/>
          </ac:spMkLst>
        </pc:spChg>
        <pc:spChg chg="add del">
          <ac:chgData name="Erin Quill" userId="c297e3a0-5917-46db-913f-526dccc301f7" providerId="ADAL" clId="{0580FAAB-D455-034D-A7C0-5995E0BFA2D6}" dt="2021-10-15T15:47:09.151" v="926"/>
          <ac:spMkLst>
            <pc:docMk/>
            <pc:sldMk cId="387513196" sldId="311"/>
            <ac:spMk id="1067" creationId="{5915BC86-25CD-5E42-95DD-22137060F4B3}"/>
          </ac:spMkLst>
        </pc:spChg>
        <pc:spChg chg="add del">
          <ac:chgData name="Erin Quill" userId="c297e3a0-5917-46db-913f-526dccc301f7" providerId="ADAL" clId="{0580FAAB-D455-034D-A7C0-5995E0BFA2D6}" dt="2021-10-15T15:47:09.151" v="926"/>
          <ac:spMkLst>
            <pc:docMk/>
            <pc:sldMk cId="387513196" sldId="311"/>
            <ac:spMk id="1069" creationId="{28FE426A-FE0D-4B40-9424-0D2DE0D25F29}"/>
          </ac:spMkLst>
        </pc:spChg>
        <pc:spChg chg="add del">
          <ac:chgData name="Erin Quill" userId="c297e3a0-5917-46db-913f-526dccc301f7" providerId="ADAL" clId="{0580FAAB-D455-034D-A7C0-5995E0BFA2D6}" dt="2021-10-15T15:47:09.151" v="926"/>
          <ac:spMkLst>
            <pc:docMk/>
            <pc:sldMk cId="387513196" sldId="311"/>
            <ac:spMk id="1070" creationId="{860B6DBD-CC0C-034A-BCEF-447E289EEBFB}"/>
          </ac:spMkLst>
        </pc:spChg>
        <pc:spChg chg="add del">
          <ac:chgData name="Erin Quill" userId="c297e3a0-5917-46db-913f-526dccc301f7" providerId="ADAL" clId="{0580FAAB-D455-034D-A7C0-5995E0BFA2D6}" dt="2021-10-15T15:47:09.151" v="926"/>
          <ac:spMkLst>
            <pc:docMk/>
            <pc:sldMk cId="387513196" sldId="311"/>
            <ac:spMk id="1072" creationId="{1CFC7AB1-5354-CB41-840F-59E844289855}"/>
          </ac:spMkLst>
        </pc:spChg>
        <pc:spChg chg="add del">
          <ac:chgData name="Erin Quill" userId="c297e3a0-5917-46db-913f-526dccc301f7" providerId="ADAL" clId="{0580FAAB-D455-034D-A7C0-5995E0BFA2D6}" dt="2021-10-15T15:47:09.151" v="926"/>
          <ac:spMkLst>
            <pc:docMk/>
            <pc:sldMk cId="387513196" sldId="311"/>
            <ac:spMk id="1073" creationId="{DA04ED3D-5B10-6C45-9ECB-6AA6BCB3F4C3}"/>
          </ac:spMkLst>
        </pc:spChg>
        <pc:spChg chg="add del">
          <ac:chgData name="Erin Quill" userId="c297e3a0-5917-46db-913f-526dccc301f7" providerId="ADAL" clId="{0580FAAB-D455-034D-A7C0-5995E0BFA2D6}" dt="2021-10-15T15:47:09.151" v="926"/>
          <ac:spMkLst>
            <pc:docMk/>
            <pc:sldMk cId="387513196" sldId="311"/>
            <ac:spMk id="1075" creationId="{986B559D-6D07-F74C-B51A-A1922674C0D5}"/>
          </ac:spMkLst>
        </pc:spChg>
        <pc:spChg chg="add del">
          <ac:chgData name="Erin Quill" userId="c297e3a0-5917-46db-913f-526dccc301f7" providerId="ADAL" clId="{0580FAAB-D455-034D-A7C0-5995E0BFA2D6}" dt="2021-10-15T15:47:09.151" v="926"/>
          <ac:spMkLst>
            <pc:docMk/>
            <pc:sldMk cId="387513196" sldId="311"/>
            <ac:spMk id="1076" creationId="{083D3357-DBBF-4F41-B95E-860829C09673}"/>
          </ac:spMkLst>
        </pc:spChg>
        <pc:spChg chg="add del">
          <ac:chgData name="Erin Quill" userId="c297e3a0-5917-46db-913f-526dccc301f7" providerId="ADAL" clId="{0580FAAB-D455-034D-A7C0-5995E0BFA2D6}" dt="2021-10-15T15:47:09.151" v="926"/>
          <ac:spMkLst>
            <pc:docMk/>
            <pc:sldMk cId="387513196" sldId="311"/>
            <ac:spMk id="1078" creationId="{0347F55C-2B0A-AE43-B380-D9B6A1C11BBE}"/>
          </ac:spMkLst>
        </pc:spChg>
        <pc:spChg chg="add del">
          <ac:chgData name="Erin Quill" userId="c297e3a0-5917-46db-913f-526dccc301f7" providerId="ADAL" clId="{0580FAAB-D455-034D-A7C0-5995E0BFA2D6}" dt="2021-10-15T15:47:09.151" v="926"/>
          <ac:spMkLst>
            <pc:docMk/>
            <pc:sldMk cId="387513196" sldId="311"/>
            <ac:spMk id="1079" creationId="{D9807DFA-7486-6646-A845-09B9C09B55F1}"/>
          </ac:spMkLst>
        </pc:spChg>
        <pc:spChg chg="add del">
          <ac:chgData name="Erin Quill" userId="c297e3a0-5917-46db-913f-526dccc301f7" providerId="ADAL" clId="{0580FAAB-D455-034D-A7C0-5995E0BFA2D6}" dt="2021-10-15T15:47:09.151" v="926"/>
          <ac:spMkLst>
            <pc:docMk/>
            <pc:sldMk cId="387513196" sldId="311"/>
            <ac:spMk id="1081" creationId="{6A1A97FA-743F-8545-80EF-4C125EC15DC0}"/>
          </ac:spMkLst>
        </pc:spChg>
        <pc:spChg chg="add del">
          <ac:chgData name="Erin Quill" userId="c297e3a0-5917-46db-913f-526dccc301f7" providerId="ADAL" clId="{0580FAAB-D455-034D-A7C0-5995E0BFA2D6}" dt="2021-10-15T15:47:09.151" v="926"/>
          <ac:spMkLst>
            <pc:docMk/>
            <pc:sldMk cId="387513196" sldId="311"/>
            <ac:spMk id="1082" creationId="{A13D458C-FDCB-404D-96EF-B9068F901D30}"/>
          </ac:spMkLst>
        </pc:spChg>
        <pc:spChg chg="add del">
          <ac:chgData name="Erin Quill" userId="c297e3a0-5917-46db-913f-526dccc301f7" providerId="ADAL" clId="{0580FAAB-D455-034D-A7C0-5995E0BFA2D6}" dt="2021-10-15T15:47:09.151" v="926"/>
          <ac:spMkLst>
            <pc:docMk/>
            <pc:sldMk cId="387513196" sldId="311"/>
            <ac:spMk id="1084" creationId="{4C8EAAA3-1AF4-0E44-A874-F5A2B56FAD52}"/>
          </ac:spMkLst>
        </pc:spChg>
        <pc:spChg chg="add del">
          <ac:chgData name="Erin Quill" userId="c297e3a0-5917-46db-913f-526dccc301f7" providerId="ADAL" clId="{0580FAAB-D455-034D-A7C0-5995E0BFA2D6}" dt="2021-10-15T15:47:09.151" v="926"/>
          <ac:spMkLst>
            <pc:docMk/>
            <pc:sldMk cId="387513196" sldId="311"/>
            <ac:spMk id="1086" creationId="{EE069F2A-D8B2-954D-92CC-060B82002D0D}"/>
          </ac:spMkLst>
        </pc:spChg>
        <pc:spChg chg="add del">
          <ac:chgData name="Erin Quill" userId="c297e3a0-5917-46db-913f-526dccc301f7" providerId="ADAL" clId="{0580FAAB-D455-034D-A7C0-5995E0BFA2D6}" dt="2021-10-15T15:47:09.151" v="926"/>
          <ac:spMkLst>
            <pc:docMk/>
            <pc:sldMk cId="387513196" sldId="311"/>
            <ac:spMk id="1088" creationId="{374EE9B3-3DA1-CF42-959E-952D728B2BE7}"/>
          </ac:spMkLst>
        </pc:spChg>
        <pc:spChg chg="add del">
          <ac:chgData name="Erin Quill" userId="c297e3a0-5917-46db-913f-526dccc301f7" providerId="ADAL" clId="{0580FAAB-D455-034D-A7C0-5995E0BFA2D6}" dt="2021-10-15T15:47:09.151" v="926"/>
          <ac:spMkLst>
            <pc:docMk/>
            <pc:sldMk cId="387513196" sldId="311"/>
            <ac:spMk id="1089" creationId="{54C3F00E-144C-FD40-B487-AEE02E4D9985}"/>
          </ac:spMkLst>
        </pc:spChg>
        <pc:spChg chg="add del">
          <ac:chgData name="Erin Quill" userId="c297e3a0-5917-46db-913f-526dccc301f7" providerId="ADAL" clId="{0580FAAB-D455-034D-A7C0-5995E0BFA2D6}" dt="2021-10-15T15:47:09.151" v="926"/>
          <ac:spMkLst>
            <pc:docMk/>
            <pc:sldMk cId="387513196" sldId="311"/>
            <ac:spMk id="1091" creationId="{488FD022-FB15-8344-8F7C-C51D943176EE}"/>
          </ac:spMkLst>
        </pc:spChg>
        <pc:spChg chg="add del">
          <ac:chgData name="Erin Quill" userId="c297e3a0-5917-46db-913f-526dccc301f7" providerId="ADAL" clId="{0580FAAB-D455-034D-A7C0-5995E0BFA2D6}" dt="2021-10-15T15:47:09.151" v="926"/>
          <ac:spMkLst>
            <pc:docMk/>
            <pc:sldMk cId="387513196" sldId="311"/>
            <ac:spMk id="1092" creationId="{ABBF8E5F-D00A-D543-9054-E850F812D2E2}"/>
          </ac:spMkLst>
        </pc:spChg>
        <pc:spChg chg="add del">
          <ac:chgData name="Erin Quill" userId="c297e3a0-5917-46db-913f-526dccc301f7" providerId="ADAL" clId="{0580FAAB-D455-034D-A7C0-5995E0BFA2D6}" dt="2021-10-15T15:47:09.151" v="926"/>
          <ac:spMkLst>
            <pc:docMk/>
            <pc:sldMk cId="387513196" sldId="311"/>
            <ac:spMk id="1094" creationId="{0C357DE9-319B-4840-8561-55AA93C9013A}"/>
          </ac:spMkLst>
        </pc:spChg>
        <pc:spChg chg="add del">
          <ac:chgData name="Erin Quill" userId="c297e3a0-5917-46db-913f-526dccc301f7" providerId="ADAL" clId="{0580FAAB-D455-034D-A7C0-5995E0BFA2D6}" dt="2021-10-15T15:47:09.151" v="926"/>
          <ac:spMkLst>
            <pc:docMk/>
            <pc:sldMk cId="387513196" sldId="311"/>
            <ac:spMk id="1095" creationId="{B02288FD-7A5B-8948-BDE6-7D82F754B409}"/>
          </ac:spMkLst>
        </pc:spChg>
        <pc:spChg chg="add del">
          <ac:chgData name="Erin Quill" userId="c297e3a0-5917-46db-913f-526dccc301f7" providerId="ADAL" clId="{0580FAAB-D455-034D-A7C0-5995E0BFA2D6}" dt="2021-10-15T15:47:09.151" v="926"/>
          <ac:spMkLst>
            <pc:docMk/>
            <pc:sldMk cId="387513196" sldId="311"/>
            <ac:spMk id="1097" creationId="{B9058AD2-97CB-D44D-BDC4-1DCD9DD1CAD7}"/>
          </ac:spMkLst>
        </pc:spChg>
        <pc:spChg chg="add del">
          <ac:chgData name="Erin Quill" userId="c297e3a0-5917-46db-913f-526dccc301f7" providerId="ADAL" clId="{0580FAAB-D455-034D-A7C0-5995E0BFA2D6}" dt="2021-10-15T15:47:09.151" v="926"/>
          <ac:spMkLst>
            <pc:docMk/>
            <pc:sldMk cId="387513196" sldId="311"/>
            <ac:spMk id="1098" creationId="{C3B2DD77-CDE8-7A4D-88BB-90E28CC8160F}"/>
          </ac:spMkLst>
        </pc:spChg>
        <pc:spChg chg="add del">
          <ac:chgData name="Erin Quill" userId="c297e3a0-5917-46db-913f-526dccc301f7" providerId="ADAL" clId="{0580FAAB-D455-034D-A7C0-5995E0BFA2D6}" dt="2021-10-15T15:47:09.151" v="926"/>
          <ac:spMkLst>
            <pc:docMk/>
            <pc:sldMk cId="387513196" sldId="311"/>
            <ac:spMk id="1100" creationId="{36CA765D-903E-EB4D-8043-44E3D385FAFD}"/>
          </ac:spMkLst>
        </pc:spChg>
        <pc:spChg chg="add del">
          <ac:chgData name="Erin Quill" userId="c297e3a0-5917-46db-913f-526dccc301f7" providerId="ADAL" clId="{0580FAAB-D455-034D-A7C0-5995E0BFA2D6}" dt="2021-10-15T15:47:09.151" v="926"/>
          <ac:spMkLst>
            <pc:docMk/>
            <pc:sldMk cId="387513196" sldId="311"/>
            <ac:spMk id="1101" creationId="{00B88298-8E80-E14B-BFBC-95E1C6E6FC6C}"/>
          </ac:spMkLst>
        </pc:spChg>
        <pc:spChg chg="add del">
          <ac:chgData name="Erin Quill" userId="c297e3a0-5917-46db-913f-526dccc301f7" providerId="ADAL" clId="{0580FAAB-D455-034D-A7C0-5995E0BFA2D6}" dt="2021-10-15T15:47:09.151" v="926"/>
          <ac:spMkLst>
            <pc:docMk/>
            <pc:sldMk cId="387513196" sldId="311"/>
            <ac:spMk id="1103" creationId="{6841DA48-12D2-6C4E-B8A2-3AAB3EE80352}"/>
          </ac:spMkLst>
        </pc:spChg>
        <pc:spChg chg="add del">
          <ac:chgData name="Erin Quill" userId="c297e3a0-5917-46db-913f-526dccc301f7" providerId="ADAL" clId="{0580FAAB-D455-034D-A7C0-5995E0BFA2D6}" dt="2021-10-15T15:47:09.151" v="926"/>
          <ac:spMkLst>
            <pc:docMk/>
            <pc:sldMk cId="387513196" sldId="311"/>
            <ac:spMk id="1104" creationId="{1183A488-2A3F-5E47-95D6-FACCD909F21B}"/>
          </ac:spMkLst>
        </pc:spChg>
        <pc:spChg chg="add del">
          <ac:chgData name="Erin Quill" userId="c297e3a0-5917-46db-913f-526dccc301f7" providerId="ADAL" clId="{0580FAAB-D455-034D-A7C0-5995E0BFA2D6}" dt="2021-10-15T15:47:09.151" v="926"/>
          <ac:spMkLst>
            <pc:docMk/>
            <pc:sldMk cId="387513196" sldId="311"/>
            <ac:spMk id="1105" creationId="{9EFBA201-9706-1A4F-930B-6FC475FAAC97}"/>
          </ac:spMkLst>
        </pc:spChg>
        <pc:spChg chg="add del">
          <ac:chgData name="Erin Quill" userId="c297e3a0-5917-46db-913f-526dccc301f7" providerId="ADAL" clId="{0580FAAB-D455-034D-A7C0-5995E0BFA2D6}" dt="2021-10-15T15:47:09.151" v="926"/>
          <ac:spMkLst>
            <pc:docMk/>
            <pc:sldMk cId="387513196" sldId="311"/>
            <ac:spMk id="1106" creationId="{033B18A6-8A18-E04F-A4F6-71239EF91DD1}"/>
          </ac:spMkLst>
        </pc:spChg>
        <pc:spChg chg="add del">
          <ac:chgData name="Erin Quill" userId="c297e3a0-5917-46db-913f-526dccc301f7" providerId="ADAL" clId="{0580FAAB-D455-034D-A7C0-5995E0BFA2D6}" dt="2021-10-15T15:47:09.151" v="926"/>
          <ac:spMkLst>
            <pc:docMk/>
            <pc:sldMk cId="387513196" sldId="311"/>
            <ac:spMk id="1108" creationId="{FA09FF3B-09D2-094F-BF3F-E50E18FE84C0}"/>
          </ac:spMkLst>
        </pc:spChg>
        <pc:spChg chg="add del">
          <ac:chgData name="Erin Quill" userId="c297e3a0-5917-46db-913f-526dccc301f7" providerId="ADAL" clId="{0580FAAB-D455-034D-A7C0-5995E0BFA2D6}" dt="2021-10-15T15:47:09.151" v="926"/>
          <ac:spMkLst>
            <pc:docMk/>
            <pc:sldMk cId="387513196" sldId="311"/>
            <ac:spMk id="1110" creationId="{5BC82F71-C349-5C49-869B-DC4C8D148FB0}"/>
          </ac:spMkLst>
        </pc:spChg>
        <pc:spChg chg="add del">
          <ac:chgData name="Erin Quill" userId="c297e3a0-5917-46db-913f-526dccc301f7" providerId="ADAL" clId="{0580FAAB-D455-034D-A7C0-5995E0BFA2D6}" dt="2021-10-15T15:47:09.151" v="926"/>
          <ac:spMkLst>
            <pc:docMk/>
            <pc:sldMk cId="387513196" sldId="311"/>
            <ac:spMk id="1111" creationId="{C5BA8B33-E909-FD4D-BAA5-BDA7D8D9EE1D}"/>
          </ac:spMkLst>
        </pc:spChg>
        <pc:spChg chg="add del">
          <ac:chgData name="Erin Quill" userId="c297e3a0-5917-46db-913f-526dccc301f7" providerId="ADAL" clId="{0580FAAB-D455-034D-A7C0-5995E0BFA2D6}" dt="2021-10-15T15:47:09.151" v="926"/>
          <ac:spMkLst>
            <pc:docMk/>
            <pc:sldMk cId="387513196" sldId="311"/>
            <ac:spMk id="1112" creationId="{61E95F2D-E193-C942-8DF8-CC5B5EAEA5E4}"/>
          </ac:spMkLst>
        </pc:spChg>
        <pc:spChg chg="add del">
          <ac:chgData name="Erin Quill" userId="c297e3a0-5917-46db-913f-526dccc301f7" providerId="ADAL" clId="{0580FAAB-D455-034D-A7C0-5995E0BFA2D6}" dt="2021-10-15T15:47:09.151" v="926"/>
          <ac:spMkLst>
            <pc:docMk/>
            <pc:sldMk cId="387513196" sldId="311"/>
            <ac:spMk id="1113" creationId="{738DB442-9912-EF4E-8D2D-242DDDBBD168}"/>
          </ac:spMkLst>
        </pc:spChg>
        <pc:spChg chg="add del">
          <ac:chgData name="Erin Quill" userId="c297e3a0-5917-46db-913f-526dccc301f7" providerId="ADAL" clId="{0580FAAB-D455-034D-A7C0-5995E0BFA2D6}" dt="2021-10-15T15:47:09.151" v="926"/>
          <ac:spMkLst>
            <pc:docMk/>
            <pc:sldMk cId="387513196" sldId="311"/>
            <ac:spMk id="1114" creationId="{38A89352-2690-6B4E-85E6-31D847E1CEAB}"/>
          </ac:spMkLst>
        </pc:spChg>
        <pc:spChg chg="add del">
          <ac:chgData name="Erin Quill" userId="c297e3a0-5917-46db-913f-526dccc301f7" providerId="ADAL" clId="{0580FAAB-D455-034D-A7C0-5995E0BFA2D6}" dt="2021-10-15T15:47:09.151" v="926"/>
          <ac:spMkLst>
            <pc:docMk/>
            <pc:sldMk cId="387513196" sldId="311"/>
            <ac:spMk id="1115" creationId="{FA8751EB-FE64-744B-AAB0-2A8B8A6295BA}"/>
          </ac:spMkLst>
        </pc:spChg>
        <pc:spChg chg="add del">
          <ac:chgData name="Erin Quill" userId="c297e3a0-5917-46db-913f-526dccc301f7" providerId="ADAL" clId="{0580FAAB-D455-034D-A7C0-5995E0BFA2D6}" dt="2021-10-15T15:47:09.151" v="926"/>
          <ac:spMkLst>
            <pc:docMk/>
            <pc:sldMk cId="387513196" sldId="311"/>
            <ac:spMk id="1116" creationId="{5959B442-7C52-924F-B8C9-F3246DE03FB8}"/>
          </ac:spMkLst>
        </pc:spChg>
        <pc:spChg chg="add del">
          <ac:chgData name="Erin Quill" userId="c297e3a0-5917-46db-913f-526dccc301f7" providerId="ADAL" clId="{0580FAAB-D455-034D-A7C0-5995E0BFA2D6}" dt="2021-10-15T15:47:09.151" v="926"/>
          <ac:spMkLst>
            <pc:docMk/>
            <pc:sldMk cId="387513196" sldId="311"/>
            <ac:spMk id="1117" creationId="{FE80EE14-F92E-AB4D-BE5C-6B62FDE6A35E}"/>
          </ac:spMkLst>
        </pc:spChg>
        <pc:spChg chg="add del">
          <ac:chgData name="Erin Quill" userId="c297e3a0-5917-46db-913f-526dccc301f7" providerId="ADAL" clId="{0580FAAB-D455-034D-A7C0-5995E0BFA2D6}" dt="2021-10-15T15:47:09.151" v="926"/>
          <ac:spMkLst>
            <pc:docMk/>
            <pc:sldMk cId="387513196" sldId="311"/>
            <ac:spMk id="1118" creationId="{5CE51EC4-492C-2B43-81CF-E0B5C0D927C3}"/>
          </ac:spMkLst>
        </pc:spChg>
        <pc:spChg chg="add del">
          <ac:chgData name="Erin Quill" userId="c297e3a0-5917-46db-913f-526dccc301f7" providerId="ADAL" clId="{0580FAAB-D455-034D-A7C0-5995E0BFA2D6}" dt="2021-10-15T15:47:09.151" v="926"/>
          <ac:spMkLst>
            <pc:docMk/>
            <pc:sldMk cId="387513196" sldId="311"/>
            <ac:spMk id="1119" creationId="{DC7C127B-B40B-104E-9D4D-27F9F5BA673A}"/>
          </ac:spMkLst>
        </pc:spChg>
        <pc:spChg chg="add del">
          <ac:chgData name="Erin Quill" userId="c297e3a0-5917-46db-913f-526dccc301f7" providerId="ADAL" clId="{0580FAAB-D455-034D-A7C0-5995E0BFA2D6}" dt="2021-10-15T15:47:09.151" v="926"/>
          <ac:spMkLst>
            <pc:docMk/>
            <pc:sldMk cId="387513196" sldId="311"/>
            <ac:spMk id="1120" creationId="{E075256A-4BEE-574C-BC11-0FA07C91BECF}"/>
          </ac:spMkLst>
        </pc:spChg>
        <pc:spChg chg="add del">
          <ac:chgData name="Erin Quill" userId="c297e3a0-5917-46db-913f-526dccc301f7" providerId="ADAL" clId="{0580FAAB-D455-034D-A7C0-5995E0BFA2D6}" dt="2021-10-15T15:47:09.151" v="926"/>
          <ac:spMkLst>
            <pc:docMk/>
            <pc:sldMk cId="387513196" sldId="311"/>
            <ac:spMk id="1121" creationId="{05E2C702-FF4A-E546-9F8B-891C2693DC50}"/>
          </ac:spMkLst>
        </pc:spChg>
        <pc:spChg chg="add del">
          <ac:chgData name="Erin Quill" userId="c297e3a0-5917-46db-913f-526dccc301f7" providerId="ADAL" clId="{0580FAAB-D455-034D-A7C0-5995E0BFA2D6}" dt="2021-10-15T15:47:09.151" v="926"/>
          <ac:spMkLst>
            <pc:docMk/>
            <pc:sldMk cId="387513196" sldId="311"/>
            <ac:spMk id="1122" creationId="{FCAF4D84-28C1-A04E-B0FB-D4F8FFDFDBAE}"/>
          </ac:spMkLst>
        </pc:spChg>
        <pc:spChg chg="add del">
          <ac:chgData name="Erin Quill" userId="c297e3a0-5917-46db-913f-526dccc301f7" providerId="ADAL" clId="{0580FAAB-D455-034D-A7C0-5995E0BFA2D6}" dt="2021-10-15T15:47:09.151" v="926"/>
          <ac:spMkLst>
            <pc:docMk/>
            <pc:sldMk cId="387513196" sldId="311"/>
            <ac:spMk id="1123" creationId="{A8B61289-5A92-E942-86C7-9BD6C00D3371}"/>
          </ac:spMkLst>
        </pc:spChg>
        <pc:spChg chg="add del">
          <ac:chgData name="Erin Quill" userId="c297e3a0-5917-46db-913f-526dccc301f7" providerId="ADAL" clId="{0580FAAB-D455-034D-A7C0-5995E0BFA2D6}" dt="2021-10-15T15:47:09.151" v="926"/>
          <ac:spMkLst>
            <pc:docMk/>
            <pc:sldMk cId="387513196" sldId="311"/>
            <ac:spMk id="1124" creationId="{FB2F33CF-CD4B-7A4B-8F37-9B2FB50D699D}"/>
          </ac:spMkLst>
        </pc:spChg>
        <pc:spChg chg="add del">
          <ac:chgData name="Erin Quill" userId="c297e3a0-5917-46db-913f-526dccc301f7" providerId="ADAL" clId="{0580FAAB-D455-034D-A7C0-5995E0BFA2D6}" dt="2021-10-15T15:47:09.151" v="926"/>
          <ac:spMkLst>
            <pc:docMk/>
            <pc:sldMk cId="387513196" sldId="311"/>
            <ac:spMk id="1125" creationId="{AE1AD5C9-494B-9E4D-B4DA-955351CF177F}"/>
          </ac:spMkLst>
        </pc:spChg>
        <pc:spChg chg="add del">
          <ac:chgData name="Erin Quill" userId="c297e3a0-5917-46db-913f-526dccc301f7" providerId="ADAL" clId="{0580FAAB-D455-034D-A7C0-5995E0BFA2D6}" dt="2021-10-15T15:47:09.151" v="926"/>
          <ac:spMkLst>
            <pc:docMk/>
            <pc:sldMk cId="387513196" sldId="311"/>
            <ac:spMk id="1126" creationId="{0EAA2AF6-A526-3E48-A99C-EA59F3235853}"/>
          </ac:spMkLst>
        </pc:spChg>
        <pc:spChg chg="add del">
          <ac:chgData name="Erin Quill" userId="c297e3a0-5917-46db-913f-526dccc301f7" providerId="ADAL" clId="{0580FAAB-D455-034D-A7C0-5995E0BFA2D6}" dt="2021-10-15T15:47:09.151" v="926"/>
          <ac:spMkLst>
            <pc:docMk/>
            <pc:sldMk cId="387513196" sldId="311"/>
            <ac:spMk id="1127" creationId="{EF61D9B3-12CD-534A-9D60-6320B10FEB2E}"/>
          </ac:spMkLst>
        </pc:spChg>
        <pc:spChg chg="add del">
          <ac:chgData name="Erin Quill" userId="c297e3a0-5917-46db-913f-526dccc301f7" providerId="ADAL" clId="{0580FAAB-D455-034D-A7C0-5995E0BFA2D6}" dt="2021-10-15T15:47:09.151" v="926"/>
          <ac:spMkLst>
            <pc:docMk/>
            <pc:sldMk cId="387513196" sldId="311"/>
            <ac:spMk id="1128" creationId="{A9698CE1-FA55-4F4C-88A2-2F8C47544610}"/>
          </ac:spMkLst>
        </pc:spChg>
        <pc:spChg chg="add del">
          <ac:chgData name="Erin Quill" userId="c297e3a0-5917-46db-913f-526dccc301f7" providerId="ADAL" clId="{0580FAAB-D455-034D-A7C0-5995E0BFA2D6}" dt="2021-10-15T15:47:09.151" v="926"/>
          <ac:spMkLst>
            <pc:docMk/>
            <pc:sldMk cId="387513196" sldId="311"/>
            <ac:spMk id="1129" creationId="{234EA1AE-9C2D-0845-98EA-D317E35B8808}"/>
          </ac:spMkLst>
        </pc:spChg>
        <pc:spChg chg="add del">
          <ac:chgData name="Erin Quill" userId="c297e3a0-5917-46db-913f-526dccc301f7" providerId="ADAL" clId="{0580FAAB-D455-034D-A7C0-5995E0BFA2D6}" dt="2021-10-15T15:47:09.151" v="926"/>
          <ac:spMkLst>
            <pc:docMk/>
            <pc:sldMk cId="387513196" sldId="311"/>
            <ac:spMk id="1130" creationId="{81C7C64E-8E3A-A345-80EB-3B0FE92EB62C}"/>
          </ac:spMkLst>
        </pc:spChg>
        <pc:spChg chg="add del">
          <ac:chgData name="Erin Quill" userId="c297e3a0-5917-46db-913f-526dccc301f7" providerId="ADAL" clId="{0580FAAB-D455-034D-A7C0-5995E0BFA2D6}" dt="2021-10-15T15:47:09.151" v="926"/>
          <ac:spMkLst>
            <pc:docMk/>
            <pc:sldMk cId="387513196" sldId="311"/>
            <ac:spMk id="1131" creationId="{4E328695-D9F4-9646-BFEB-CD15F6CEBCEC}"/>
          </ac:spMkLst>
        </pc:spChg>
        <pc:spChg chg="add del">
          <ac:chgData name="Erin Quill" userId="c297e3a0-5917-46db-913f-526dccc301f7" providerId="ADAL" clId="{0580FAAB-D455-034D-A7C0-5995E0BFA2D6}" dt="2021-10-15T15:47:09.151" v="926"/>
          <ac:spMkLst>
            <pc:docMk/>
            <pc:sldMk cId="387513196" sldId="311"/>
            <ac:spMk id="1132" creationId="{10C3035E-0E32-EF46-B277-07EB8FB5FBEB}"/>
          </ac:spMkLst>
        </pc:spChg>
        <pc:spChg chg="add del">
          <ac:chgData name="Erin Quill" userId="c297e3a0-5917-46db-913f-526dccc301f7" providerId="ADAL" clId="{0580FAAB-D455-034D-A7C0-5995E0BFA2D6}" dt="2021-10-15T15:47:09.151" v="926"/>
          <ac:spMkLst>
            <pc:docMk/>
            <pc:sldMk cId="387513196" sldId="311"/>
            <ac:spMk id="1133" creationId="{2AEC1F6A-2613-D54F-8902-6BA921FB1A1F}"/>
          </ac:spMkLst>
        </pc:spChg>
        <pc:spChg chg="add del">
          <ac:chgData name="Erin Quill" userId="c297e3a0-5917-46db-913f-526dccc301f7" providerId="ADAL" clId="{0580FAAB-D455-034D-A7C0-5995E0BFA2D6}" dt="2021-10-15T15:47:09.151" v="926"/>
          <ac:spMkLst>
            <pc:docMk/>
            <pc:sldMk cId="387513196" sldId="311"/>
            <ac:spMk id="1134" creationId="{6E0E2871-A829-1640-8F93-F3ADDC2C20CA}"/>
          </ac:spMkLst>
        </pc:spChg>
        <pc:spChg chg="add del">
          <ac:chgData name="Erin Quill" userId="c297e3a0-5917-46db-913f-526dccc301f7" providerId="ADAL" clId="{0580FAAB-D455-034D-A7C0-5995E0BFA2D6}" dt="2021-10-15T15:47:09.151" v="926"/>
          <ac:spMkLst>
            <pc:docMk/>
            <pc:sldMk cId="387513196" sldId="311"/>
            <ac:spMk id="1135" creationId="{1A96A74A-3EAC-A04D-A827-45C7C175A90C}"/>
          </ac:spMkLst>
        </pc:spChg>
        <pc:spChg chg="add del">
          <ac:chgData name="Erin Quill" userId="c297e3a0-5917-46db-913f-526dccc301f7" providerId="ADAL" clId="{0580FAAB-D455-034D-A7C0-5995E0BFA2D6}" dt="2021-10-15T15:47:09.151" v="926"/>
          <ac:spMkLst>
            <pc:docMk/>
            <pc:sldMk cId="387513196" sldId="311"/>
            <ac:spMk id="1136" creationId="{DDE47B86-E6F9-5A41-85CF-44A9975EEB5A}"/>
          </ac:spMkLst>
        </pc:spChg>
        <pc:spChg chg="add del">
          <ac:chgData name="Erin Quill" userId="c297e3a0-5917-46db-913f-526dccc301f7" providerId="ADAL" clId="{0580FAAB-D455-034D-A7C0-5995E0BFA2D6}" dt="2021-10-15T15:47:09.151" v="926"/>
          <ac:spMkLst>
            <pc:docMk/>
            <pc:sldMk cId="387513196" sldId="311"/>
            <ac:spMk id="1137" creationId="{3D200415-FA31-1E45-9501-5AC6BD3F4EEF}"/>
          </ac:spMkLst>
        </pc:spChg>
        <pc:spChg chg="add del">
          <ac:chgData name="Erin Quill" userId="c297e3a0-5917-46db-913f-526dccc301f7" providerId="ADAL" clId="{0580FAAB-D455-034D-A7C0-5995E0BFA2D6}" dt="2021-10-15T15:47:09.151" v="926"/>
          <ac:spMkLst>
            <pc:docMk/>
            <pc:sldMk cId="387513196" sldId="311"/>
            <ac:spMk id="1138" creationId="{0F8C3360-2DE4-D04C-8568-8C5912EFFA90}"/>
          </ac:spMkLst>
        </pc:spChg>
        <pc:spChg chg="add del">
          <ac:chgData name="Erin Quill" userId="c297e3a0-5917-46db-913f-526dccc301f7" providerId="ADAL" clId="{0580FAAB-D455-034D-A7C0-5995E0BFA2D6}" dt="2021-10-15T15:47:09.151" v="926"/>
          <ac:spMkLst>
            <pc:docMk/>
            <pc:sldMk cId="387513196" sldId="311"/>
            <ac:spMk id="1139" creationId="{D66F6498-F99D-8649-A05D-1BD2315A4824}"/>
          </ac:spMkLst>
        </pc:spChg>
        <pc:spChg chg="add del">
          <ac:chgData name="Erin Quill" userId="c297e3a0-5917-46db-913f-526dccc301f7" providerId="ADAL" clId="{0580FAAB-D455-034D-A7C0-5995E0BFA2D6}" dt="2021-10-15T15:47:09.151" v="926"/>
          <ac:spMkLst>
            <pc:docMk/>
            <pc:sldMk cId="387513196" sldId="311"/>
            <ac:spMk id="1140" creationId="{9F6E5749-0AC2-5F49-A0CE-8E8E39AC0F92}"/>
          </ac:spMkLst>
        </pc:spChg>
        <pc:spChg chg="add del">
          <ac:chgData name="Erin Quill" userId="c297e3a0-5917-46db-913f-526dccc301f7" providerId="ADAL" clId="{0580FAAB-D455-034D-A7C0-5995E0BFA2D6}" dt="2021-10-15T15:47:09.151" v="926"/>
          <ac:spMkLst>
            <pc:docMk/>
            <pc:sldMk cId="387513196" sldId="311"/>
            <ac:spMk id="1141" creationId="{F130E75A-905A-2D40-8DCE-12DC2694CAC4}"/>
          </ac:spMkLst>
        </pc:spChg>
        <pc:spChg chg="add del">
          <ac:chgData name="Erin Quill" userId="c297e3a0-5917-46db-913f-526dccc301f7" providerId="ADAL" clId="{0580FAAB-D455-034D-A7C0-5995E0BFA2D6}" dt="2021-10-15T15:47:09.151" v="926"/>
          <ac:spMkLst>
            <pc:docMk/>
            <pc:sldMk cId="387513196" sldId="311"/>
            <ac:spMk id="1143" creationId="{50AA1A7B-5F79-D944-AC28-C7B8AE5B87AF}"/>
          </ac:spMkLst>
        </pc:spChg>
        <pc:spChg chg="add del">
          <ac:chgData name="Erin Quill" userId="c297e3a0-5917-46db-913f-526dccc301f7" providerId="ADAL" clId="{0580FAAB-D455-034D-A7C0-5995E0BFA2D6}" dt="2021-10-15T15:47:09.151" v="926"/>
          <ac:spMkLst>
            <pc:docMk/>
            <pc:sldMk cId="387513196" sldId="311"/>
            <ac:spMk id="1145" creationId="{F7A31D15-CDDA-FF48-B582-3F307BD85047}"/>
          </ac:spMkLst>
        </pc:spChg>
        <pc:spChg chg="add del">
          <ac:chgData name="Erin Quill" userId="c297e3a0-5917-46db-913f-526dccc301f7" providerId="ADAL" clId="{0580FAAB-D455-034D-A7C0-5995E0BFA2D6}" dt="2021-10-15T15:47:09.151" v="926"/>
          <ac:spMkLst>
            <pc:docMk/>
            <pc:sldMk cId="387513196" sldId="311"/>
            <ac:spMk id="1146" creationId="{2387CA0C-D8C9-0B42-A6F7-F847661C501B}"/>
          </ac:spMkLst>
        </pc:spChg>
        <pc:spChg chg="add del">
          <ac:chgData name="Erin Quill" userId="c297e3a0-5917-46db-913f-526dccc301f7" providerId="ADAL" clId="{0580FAAB-D455-034D-A7C0-5995E0BFA2D6}" dt="2021-10-15T15:46:47.138" v="924"/>
          <ac:spMkLst>
            <pc:docMk/>
            <pc:sldMk cId="387513196" sldId="311"/>
            <ac:spMk id="8192" creationId="{55C6D32A-E821-B94B-AC39-F9AC0B31E502}"/>
          </ac:spMkLst>
        </pc:spChg>
        <pc:spChg chg="add del">
          <ac:chgData name="Erin Quill" userId="c297e3a0-5917-46db-913f-526dccc301f7" providerId="ADAL" clId="{0580FAAB-D455-034D-A7C0-5995E0BFA2D6}" dt="2021-10-15T15:46:47.138" v="924"/>
          <ac:spMkLst>
            <pc:docMk/>
            <pc:sldMk cId="387513196" sldId="311"/>
            <ac:spMk id="8193" creationId="{FDC5EC37-A324-8C42-A51B-F2D7ED9DB72D}"/>
          </ac:spMkLst>
        </pc:spChg>
        <pc:spChg chg="add del">
          <ac:chgData name="Erin Quill" userId="c297e3a0-5917-46db-913f-526dccc301f7" providerId="ADAL" clId="{0580FAAB-D455-034D-A7C0-5995E0BFA2D6}" dt="2021-10-15T15:46:47.138" v="924"/>
          <ac:spMkLst>
            <pc:docMk/>
            <pc:sldMk cId="387513196" sldId="311"/>
            <ac:spMk id="8195" creationId="{DAFB522C-EA73-0C40-B657-0F8E1446B703}"/>
          </ac:spMkLst>
        </pc:spChg>
        <pc:spChg chg="add del">
          <ac:chgData name="Erin Quill" userId="c297e3a0-5917-46db-913f-526dccc301f7" providerId="ADAL" clId="{0580FAAB-D455-034D-A7C0-5995E0BFA2D6}" dt="2021-10-14T16:16:44.698" v="507"/>
          <ac:spMkLst>
            <pc:docMk/>
            <pc:sldMk cId="387513196" sldId="311"/>
            <ac:spMk id="8198" creationId="{E49D7415-2F11-44C2-B6AA-13A25B6814B9}"/>
          </ac:spMkLst>
        </pc:spChg>
        <pc:spChg chg="add del">
          <ac:chgData name="Erin Quill" userId="c297e3a0-5917-46db-913f-526dccc301f7" providerId="ADAL" clId="{0580FAAB-D455-034D-A7C0-5995E0BFA2D6}" dt="2021-10-15T15:46:47.138" v="924"/>
          <ac:spMkLst>
            <pc:docMk/>
            <pc:sldMk cId="387513196" sldId="311"/>
            <ac:spMk id="8200" creationId="{1393C656-4134-8545-8004-9D4B2B43FE2B}"/>
          </ac:spMkLst>
        </pc:spChg>
        <pc:spChg chg="add del">
          <ac:chgData name="Erin Quill" userId="c297e3a0-5917-46db-913f-526dccc301f7" providerId="ADAL" clId="{0580FAAB-D455-034D-A7C0-5995E0BFA2D6}" dt="2021-10-15T15:46:47.138" v="924"/>
          <ac:spMkLst>
            <pc:docMk/>
            <pc:sldMk cId="387513196" sldId="311"/>
            <ac:spMk id="8201" creationId="{A3FD7762-BFAE-3841-9DCC-BF347BDCE09C}"/>
          </ac:spMkLst>
        </pc:spChg>
        <pc:spChg chg="add del">
          <ac:chgData name="Erin Quill" userId="c297e3a0-5917-46db-913f-526dccc301f7" providerId="ADAL" clId="{0580FAAB-D455-034D-A7C0-5995E0BFA2D6}" dt="2021-10-15T15:46:47.138" v="924"/>
          <ac:spMkLst>
            <pc:docMk/>
            <pc:sldMk cId="387513196" sldId="311"/>
            <ac:spMk id="8202" creationId="{0FAB8C5A-CC10-9E4C-BE68-7D4F29ACDBB0}"/>
          </ac:spMkLst>
        </pc:spChg>
        <pc:spChg chg="add del">
          <ac:chgData name="Erin Quill" userId="c297e3a0-5917-46db-913f-526dccc301f7" providerId="ADAL" clId="{0580FAAB-D455-034D-A7C0-5995E0BFA2D6}" dt="2021-10-15T15:46:47.138" v="924"/>
          <ac:spMkLst>
            <pc:docMk/>
            <pc:sldMk cId="387513196" sldId="311"/>
            <ac:spMk id="8203" creationId="{A79CB717-666B-CD40-A323-B4F54BCD529F}"/>
          </ac:spMkLst>
        </pc:spChg>
        <pc:spChg chg="add del">
          <ac:chgData name="Erin Quill" userId="c297e3a0-5917-46db-913f-526dccc301f7" providerId="ADAL" clId="{0580FAAB-D455-034D-A7C0-5995E0BFA2D6}" dt="2021-10-15T15:46:47.138" v="924"/>
          <ac:spMkLst>
            <pc:docMk/>
            <pc:sldMk cId="387513196" sldId="311"/>
            <ac:spMk id="8204" creationId="{D3AE9487-AEBD-8A47-B055-0A0B546AFAAD}"/>
          </ac:spMkLst>
        </pc:spChg>
        <pc:spChg chg="add del">
          <ac:chgData name="Erin Quill" userId="c297e3a0-5917-46db-913f-526dccc301f7" providerId="ADAL" clId="{0580FAAB-D455-034D-A7C0-5995E0BFA2D6}" dt="2021-10-15T15:46:47.138" v="924"/>
          <ac:spMkLst>
            <pc:docMk/>
            <pc:sldMk cId="387513196" sldId="311"/>
            <ac:spMk id="8205" creationId="{2A40AEEB-D3EE-9F45-90E5-9760A72EA92C}"/>
          </ac:spMkLst>
        </pc:spChg>
        <pc:spChg chg="add del">
          <ac:chgData name="Erin Quill" userId="c297e3a0-5917-46db-913f-526dccc301f7" providerId="ADAL" clId="{0580FAAB-D455-034D-A7C0-5995E0BFA2D6}" dt="2021-10-15T15:46:47.138" v="924"/>
          <ac:spMkLst>
            <pc:docMk/>
            <pc:sldMk cId="387513196" sldId="311"/>
            <ac:spMk id="8206" creationId="{9414EE58-9260-424A-B3A1-EAC32C22E674}"/>
          </ac:spMkLst>
        </pc:spChg>
        <pc:spChg chg="add del">
          <ac:chgData name="Erin Quill" userId="c297e3a0-5917-46db-913f-526dccc301f7" providerId="ADAL" clId="{0580FAAB-D455-034D-A7C0-5995E0BFA2D6}" dt="2021-10-15T15:46:47.138" v="924"/>
          <ac:spMkLst>
            <pc:docMk/>
            <pc:sldMk cId="387513196" sldId="311"/>
            <ac:spMk id="8207" creationId="{0E5AA71D-D6A4-124A-8BEB-DDD9F8A64E55}"/>
          </ac:spMkLst>
        </pc:spChg>
        <pc:spChg chg="add del">
          <ac:chgData name="Erin Quill" userId="c297e3a0-5917-46db-913f-526dccc301f7" providerId="ADAL" clId="{0580FAAB-D455-034D-A7C0-5995E0BFA2D6}" dt="2021-10-15T15:46:47.138" v="924"/>
          <ac:spMkLst>
            <pc:docMk/>
            <pc:sldMk cId="387513196" sldId="311"/>
            <ac:spMk id="8208" creationId="{F9D0D121-7A4D-C447-871D-387F2F2B2720}"/>
          </ac:spMkLst>
        </pc:spChg>
        <pc:spChg chg="add del mod">
          <ac:chgData name="Erin Quill" userId="c297e3a0-5917-46db-913f-526dccc301f7" providerId="ADAL" clId="{0580FAAB-D455-034D-A7C0-5995E0BFA2D6}" dt="2021-10-15T15:46:46.064" v="923"/>
          <ac:spMkLst>
            <pc:docMk/>
            <pc:sldMk cId="387513196" sldId="311"/>
            <ac:spMk id="8209" creationId="{93D19118-1084-8341-BC0A-BFB72CDBB92A}"/>
          </ac:spMkLst>
        </pc:spChg>
        <pc:spChg chg="add del mod">
          <ac:chgData name="Erin Quill" userId="c297e3a0-5917-46db-913f-526dccc301f7" providerId="ADAL" clId="{0580FAAB-D455-034D-A7C0-5995E0BFA2D6}" dt="2021-10-15T15:46:46.064" v="923"/>
          <ac:spMkLst>
            <pc:docMk/>
            <pc:sldMk cId="387513196" sldId="311"/>
            <ac:spMk id="8210" creationId="{4381A6F1-CF26-B941-848B-2CA444D7AC76}"/>
          </ac:spMkLst>
        </pc:spChg>
        <pc:spChg chg="add del mod">
          <ac:chgData name="Erin Quill" userId="c297e3a0-5917-46db-913f-526dccc301f7" providerId="ADAL" clId="{0580FAAB-D455-034D-A7C0-5995E0BFA2D6}" dt="2021-10-15T15:46:46.064" v="923"/>
          <ac:spMkLst>
            <pc:docMk/>
            <pc:sldMk cId="387513196" sldId="311"/>
            <ac:spMk id="8211" creationId="{F8DBEDB3-1254-AC48-A2F6-A1EC6E6BD4CF}"/>
          </ac:spMkLst>
        </pc:spChg>
        <pc:spChg chg="add del mod">
          <ac:chgData name="Erin Quill" userId="c297e3a0-5917-46db-913f-526dccc301f7" providerId="ADAL" clId="{0580FAAB-D455-034D-A7C0-5995E0BFA2D6}" dt="2021-10-15T15:46:46.064" v="923"/>
          <ac:spMkLst>
            <pc:docMk/>
            <pc:sldMk cId="387513196" sldId="311"/>
            <ac:spMk id="8212" creationId="{89FE167A-9604-BE48-94B8-2960ABEC4576}"/>
          </ac:spMkLst>
        </pc:spChg>
        <pc:spChg chg="add del mod">
          <ac:chgData name="Erin Quill" userId="c297e3a0-5917-46db-913f-526dccc301f7" providerId="ADAL" clId="{0580FAAB-D455-034D-A7C0-5995E0BFA2D6}" dt="2021-10-15T15:46:46.064" v="923"/>
          <ac:spMkLst>
            <pc:docMk/>
            <pc:sldMk cId="387513196" sldId="311"/>
            <ac:spMk id="8213" creationId="{BE8D0A2D-5744-E049-91E4-3874041797E2}"/>
          </ac:spMkLst>
        </pc:spChg>
        <pc:spChg chg="add del mod">
          <ac:chgData name="Erin Quill" userId="c297e3a0-5917-46db-913f-526dccc301f7" providerId="ADAL" clId="{0580FAAB-D455-034D-A7C0-5995E0BFA2D6}" dt="2021-10-15T15:46:46.064" v="923"/>
          <ac:spMkLst>
            <pc:docMk/>
            <pc:sldMk cId="387513196" sldId="311"/>
            <ac:spMk id="8214" creationId="{2AF0D3A1-D981-994A-AA9F-E7AD3B5B1930}"/>
          </ac:spMkLst>
        </pc:spChg>
        <pc:spChg chg="add del mod">
          <ac:chgData name="Erin Quill" userId="c297e3a0-5917-46db-913f-526dccc301f7" providerId="ADAL" clId="{0580FAAB-D455-034D-A7C0-5995E0BFA2D6}" dt="2021-10-15T15:46:46.064" v="923"/>
          <ac:spMkLst>
            <pc:docMk/>
            <pc:sldMk cId="387513196" sldId="311"/>
            <ac:spMk id="8215" creationId="{B4EDEDF7-D8F7-6542-ADDE-3F10F7EAD4BD}"/>
          </ac:spMkLst>
        </pc:spChg>
        <pc:spChg chg="add del mod">
          <ac:chgData name="Erin Quill" userId="c297e3a0-5917-46db-913f-526dccc301f7" providerId="ADAL" clId="{0580FAAB-D455-034D-A7C0-5995E0BFA2D6}" dt="2021-10-15T15:46:46.064" v="923"/>
          <ac:spMkLst>
            <pc:docMk/>
            <pc:sldMk cId="387513196" sldId="311"/>
            <ac:spMk id="8216" creationId="{FFBABA56-9F99-A246-8222-10A0710A15F0}"/>
          </ac:spMkLst>
        </pc:spChg>
        <pc:spChg chg="add del mod">
          <ac:chgData name="Erin Quill" userId="c297e3a0-5917-46db-913f-526dccc301f7" providerId="ADAL" clId="{0580FAAB-D455-034D-A7C0-5995E0BFA2D6}" dt="2021-10-15T15:46:46.064" v="923"/>
          <ac:spMkLst>
            <pc:docMk/>
            <pc:sldMk cId="387513196" sldId="311"/>
            <ac:spMk id="8217" creationId="{4BB18037-5BE2-D84B-ABE4-DC4A3F831C97}"/>
          </ac:spMkLst>
        </pc:spChg>
        <pc:spChg chg="add del mod">
          <ac:chgData name="Erin Quill" userId="c297e3a0-5917-46db-913f-526dccc301f7" providerId="ADAL" clId="{0580FAAB-D455-034D-A7C0-5995E0BFA2D6}" dt="2021-10-15T15:46:46.064" v="923"/>
          <ac:spMkLst>
            <pc:docMk/>
            <pc:sldMk cId="387513196" sldId="311"/>
            <ac:spMk id="8218" creationId="{9BE4065A-15EE-A443-AB45-4519AD09CE70}"/>
          </ac:spMkLst>
        </pc:spChg>
        <pc:spChg chg="add del mod">
          <ac:chgData name="Erin Quill" userId="c297e3a0-5917-46db-913f-526dccc301f7" providerId="ADAL" clId="{0580FAAB-D455-034D-A7C0-5995E0BFA2D6}" dt="2021-10-15T15:46:46.064" v="923"/>
          <ac:spMkLst>
            <pc:docMk/>
            <pc:sldMk cId="387513196" sldId="311"/>
            <ac:spMk id="8219" creationId="{93B7DF24-85BB-504A-A8C5-BE14272EDD2D}"/>
          </ac:spMkLst>
        </pc:spChg>
        <pc:spChg chg="add del mod">
          <ac:chgData name="Erin Quill" userId="c297e3a0-5917-46db-913f-526dccc301f7" providerId="ADAL" clId="{0580FAAB-D455-034D-A7C0-5995E0BFA2D6}" dt="2021-10-15T15:46:46.064" v="923"/>
          <ac:spMkLst>
            <pc:docMk/>
            <pc:sldMk cId="387513196" sldId="311"/>
            <ac:spMk id="8220" creationId="{C9834ADF-D7B0-F741-A801-76EDAF60DDE4}"/>
          </ac:spMkLst>
        </pc:spChg>
        <pc:spChg chg="add del mod">
          <ac:chgData name="Erin Quill" userId="c297e3a0-5917-46db-913f-526dccc301f7" providerId="ADAL" clId="{0580FAAB-D455-034D-A7C0-5995E0BFA2D6}" dt="2021-10-15T15:46:46.064" v="923"/>
          <ac:spMkLst>
            <pc:docMk/>
            <pc:sldMk cId="387513196" sldId="311"/>
            <ac:spMk id="8221" creationId="{9D01F21B-BD91-5F48-9AA0-D07D6DF779E6}"/>
          </ac:spMkLst>
        </pc:spChg>
        <pc:spChg chg="add del mod">
          <ac:chgData name="Erin Quill" userId="c297e3a0-5917-46db-913f-526dccc301f7" providerId="ADAL" clId="{0580FAAB-D455-034D-A7C0-5995E0BFA2D6}" dt="2021-10-15T15:46:46.064" v="923"/>
          <ac:spMkLst>
            <pc:docMk/>
            <pc:sldMk cId="387513196" sldId="311"/>
            <ac:spMk id="8222" creationId="{544F8775-41E1-6948-A6CC-9AA7D2EDB448}"/>
          </ac:spMkLst>
        </pc:spChg>
        <pc:spChg chg="add del mod">
          <ac:chgData name="Erin Quill" userId="c297e3a0-5917-46db-913f-526dccc301f7" providerId="ADAL" clId="{0580FAAB-D455-034D-A7C0-5995E0BFA2D6}" dt="2021-10-15T15:46:46.064" v="923"/>
          <ac:spMkLst>
            <pc:docMk/>
            <pc:sldMk cId="387513196" sldId="311"/>
            <ac:spMk id="8223" creationId="{32186C66-BB1F-4540-A392-AAD7B8927FAE}"/>
          </ac:spMkLst>
        </pc:spChg>
        <pc:spChg chg="add del mod">
          <ac:chgData name="Erin Quill" userId="c297e3a0-5917-46db-913f-526dccc301f7" providerId="ADAL" clId="{0580FAAB-D455-034D-A7C0-5995E0BFA2D6}" dt="2021-10-15T15:46:46.064" v="923"/>
          <ac:spMkLst>
            <pc:docMk/>
            <pc:sldMk cId="387513196" sldId="311"/>
            <ac:spMk id="8224" creationId="{B336003E-F6C6-2B44-A3C8-60978E82D8FB}"/>
          </ac:spMkLst>
        </pc:spChg>
        <pc:spChg chg="add del mod">
          <ac:chgData name="Erin Quill" userId="c297e3a0-5917-46db-913f-526dccc301f7" providerId="ADAL" clId="{0580FAAB-D455-034D-A7C0-5995E0BFA2D6}" dt="2021-10-15T15:46:46.064" v="923"/>
          <ac:spMkLst>
            <pc:docMk/>
            <pc:sldMk cId="387513196" sldId="311"/>
            <ac:spMk id="8225" creationId="{2C98B0AC-D9B4-A048-8779-AF76244F2C84}"/>
          </ac:spMkLst>
        </pc:spChg>
        <pc:spChg chg="add del mod">
          <ac:chgData name="Erin Quill" userId="c297e3a0-5917-46db-913f-526dccc301f7" providerId="ADAL" clId="{0580FAAB-D455-034D-A7C0-5995E0BFA2D6}" dt="2021-10-15T15:46:46.064" v="923"/>
          <ac:spMkLst>
            <pc:docMk/>
            <pc:sldMk cId="387513196" sldId="311"/>
            <ac:spMk id="8226" creationId="{20779F68-ECCE-3949-898B-4DDE56D6FE72}"/>
          </ac:spMkLst>
        </pc:spChg>
        <pc:spChg chg="add del mod">
          <ac:chgData name="Erin Quill" userId="c297e3a0-5917-46db-913f-526dccc301f7" providerId="ADAL" clId="{0580FAAB-D455-034D-A7C0-5995E0BFA2D6}" dt="2021-10-15T15:46:46.064" v="923"/>
          <ac:spMkLst>
            <pc:docMk/>
            <pc:sldMk cId="387513196" sldId="311"/>
            <ac:spMk id="8227" creationId="{7D7E09E2-7D1F-3F46-B0F5-173B7EEA970D}"/>
          </ac:spMkLst>
        </pc:spChg>
        <pc:spChg chg="add del mod">
          <ac:chgData name="Erin Quill" userId="c297e3a0-5917-46db-913f-526dccc301f7" providerId="ADAL" clId="{0580FAAB-D455-034D-A7C0-5995E0BFA2D6}" dt="2021-10-15T15:46:46.064" v="923"/>
          <ac:spMkLst>
            <pc:docMk/>
            <pc:sldMk cId="387513196" sldId="311"/>
            <ac:spMk id="8228" creationId="{E27ED522-96D1-8D4C-B607-F92CD86A7C00}"/>
          </ac:spMkLst>
        </pc:spChg>
        <pc:spChg chg="add del mod">
          <ac:chgData name="Erin Quill" userId="c297e3a0-5917-46db-913f-526dccc301f7" providerId="ADAL" clId="{0580FAAB-D455-034D-A7C0-5995E0BFA2D6}" dt="2021-10-15T15:46:46.064" v="923"/>
          <ac:spMkLst>
            <pc:docMk/>
            <pc:sldMk cId="387513196" sldId="311"/>
            <ac:spMk id="8229" creationId="{6F330BC8-82B3-4B47-B954-719B94FCC365}"/>
          </ac:spMkLst>
        </pc:spChg>
        <pc:spChg chg="add del mod">
          <ac:chgData name="Erin Quill" userId="c297e3a0-5917-46db-913f-526dccc301f7" providerId="ADAL" clId="{0580FAAB-D455-034D-A7C0-5995E0BFA2D6}" dt="2021-10-15T15:46:46.064" v="923"/>
          <ac:spMkLst>
            <pc:docMk/>
            <pc:sldMk cId="387513196" sldId="311"/>
            <ac:spMk id="8230" creationId="{1D77F66B-69C0-8945-B3F0-7F3103BB51B3}"/>
          </ac:spMkLst>
        </pc:spChg>
        <pc:spChg chg="add del mod">
          <ac:chgData name="Erin Quill" userId="c297e3a0-5917-46db-913f-526dccc301f7" providerId="ADAL" clId="{0580FAAB-D455-034D-A7C0-5995E0BFA2D6}" dt="2021-10-15T15:46:46.064" v="923"/>
          <ac:spMkLst>
            <pc:docMk/>
            <pc:sldMk cId="387513196" sldId="311"/>
            <ac:spMk id="8231" creationId="{AC0E43E0-1F33-C549-80E8-21BC82EBA059}"/>
          </ac:spMkLst>
        </pc:spChg>
        <pc:spChg chg="add del mod">
          <ac:chgData name="Erin Quill" userId="c297e3a0-5917-46db-913f-526dccc301f7" providerId="ADAL" clId="{0580FAAB-D455-034D-A7C0-5995E0BFA2D6}" dt="2021-10-15T15:46:46.064" v="923"/>
          <ac:spMkLst>
            <pc:docMk/>
            <pc:sldMk cId="387513196" sldId="311"/>
            <ac:spMk id="8232" creationId="{45B7F3BD-2C7B-9243-A082-5BDA3225FD6E}"/>
          </ac:spMkLst>
        </pc:spChg>
        <pc:spChg chg="add del mod">
          <ac:chgData name="Erin Quill" userId="c297e3a0-5917-46db-913f-526dccc301f7" providerId="ADAL" clId="{0580FAAB-D455-034D-A7C0-5995E0BFA2D6}" dt="2021-10-15T15:46:46.064" v="923"/>
          <ac:spMkLst>
            <pc:docMk/>
            <pc:sldMk cId="387513196" sldId="311"/>
            <ac:spMk id="8233" creationId="{156DB1DE-5336-1644-9C04-A543644345BA}"/>
          </ac:spMkLst>
        </pc:spChg>
        <pc:spChg chg="add del mod">
          <ac:chgData name="Erin Quill" userId="c297e3a0-5917-46db-913f-526dccc301f7" providerId="ADAL" clId="{0580FAAB-D455-034D-A7C0-5995E0BFA2D6}" dt="2021-10-15T15:46:46.064" v="923"/>
          <ac:spMkLst>
            <pc:docMk/>
            <pc:sldMk cId="387513196" sldId="311"/>
            <ac:spMk id="8234" creationId="{99A354B6-29E5-DB4F-9810-95A9E9605C53}"/>
          </ac:spMkLst>
        </pc:spChg>
        <pc:spChg chg="add del mod">
          <ac:chgData name="Erin Quill" userId="c297e3a0-5917-46db-913f-526dccc301f7" providerId="ADAL" clId="{0580FAAB-D455-034D-A7C0-5995E0BFA2D6}" dt="2021-10-15T15:46:46.064" v="923"/>
          <ac:spMkLst>
            <pc:docMk/>
            <pc:sldMk cId="387513196" sldId="311"/>
            <ac:spMk id="8235" creationId="{6381B644-5C1B-CD40-ABD8-C67700F429A7}"/>
          </ac:spMkLst>
        </pc:spChg>
        <pc:spChg chg="add del mod">
          <ac:chgData name="Erin Quill" userId="c297e3a0-5917-46db-913f-526dccc301f7" providerId="ADAL" clId="{0580FAAB-D455-034D-A7C0-5995E0BFA2D6}" dt="2021-10-15T15:46:46.064" v="923"/>
          <ac:spMkLst>
            <pc:docMk/>
            <pc:sldMk cId="387513196" sldId="311"/>
            <ac:spMk id="8236" creationId="{5371BF20-5615-4C49-A669-61277E5BECEF}"/>
          </ac:spMkLst>
        </pc:spChg>
        <pc:spChg chg="add del mod">
          <ac:chgData name="Erin Quill" userId="c297e3a0-5917-46db-913f-526dccc301f7" providerId="ADAL" clId="{0580FAAB-D455-034D-A7C0-5995E0BFA2D6}" dt="2021-10-15T15:46:46.064" v="923"/>
          <ac:spMkLst>
            <pc:docMk/>
            <pc:sldMk cId="387513196" sldId="311"/>
            <ac:spMk id="8237" creationId="{7CD732E9-F97C-D246-A710-DD3C4AACAA1D}"/>
          </ac:spMkLst>
        </pc:spChg>
        <pc:spChg chg="add del mod">
          <ac:chgData name="Erin Quill" userId="c297e3a0-5917-46db-913f-526dccc301f7" providerId="ADAL" clId="{0580FAAB-D455-034D-A7C0-5995E0BFA2D6}" dt="2021-10-15T15:46:46.064" v="923"/>
          <ac:spMkLst>
            <pc:docMk/>
            <pc:sldMk cId="387513196" sldId="311"/>
            <ac:spMk id="8238" creationId="{1811C746-E34C-1446-A611-940779DD4D18}"/>
          </ac:spMkLst>
        </pc:spChg>
        <pc:spChg chg="add del mod">
          <ac:chgData name="Erin Quill" userId="c297e3a0-5917-46db-913f-526dccc301f7" providerId="ADAL" clId="{0580FAAB-D455-034D-A7C0-5995E0BFA2D6}" dt="2021-10-15T15:46:46.064" v="923"/>
          <ac:spMkLst>
            <pc:docMk/>
            <pc:sldMk cId="387513196" sldId="311"/>
            <ac:spMk id="8239" creationId="{FEA758BB-8040-5F42-B539-416C274C203E}"/>
          </ac:spMkLst>
        </pc:spChg>
        <pc:spChg chg="add del mod">
          <ac:chgData name="Erin Quill" userId="c297e3a0-5917-46db-913f-526dccc301f7" providerId="ADAL" clId="{0580FAAB-D455-034D-A7C0-5995E0BFA2D6}" dt="2021-10-15T15:46:46.064" v="923"/>
          <ac:spMkLst>
            <pc:docMk/>
            <pc:sldMk cId="387513196" sldId="311"/>
            <ac:spMk id="8240" creationId="{573CEFE3-3546-D842-8E4A-3F1BF9012CBA}"/>
          </ac:spMkLst>
        </pc:spChg>
        <pc:spChg chg="add del mod">
          <ac:chgData name="Erin Quill" userId="c297e3a0-5917-46db-913f-526dccc301f7" providerId="ADAL" clId="{0580FAAB-D455-034D-A7C0-5995E0BFA2D6}" dt="2021-10-15T15:46:46.064" v="923"/>
          <ac:spMkLst>
            <pc:docMk/>
            <pc:sldMk cId="387513196" sldId="311"/>
            <ac:spMk id="8241" creationId="{8DDB3841-5699-E242-8B8C-66C872D22BBB}"/>
          </ac:spMkLst>
        </pc:spChg>
        <pc:spChg chg="add del mod">
          <ac:chgData name="Erin Quill" userId="c297e3a0-5917-46db-913f-526dccc301f7" providerId="ADAL" clId="{0580FAAB-D455-034D-A7C0-5995E0BFA2D6}" dt="2021-10-15T15:46:46.064" v="923"/>
          <ac:spMkLst>
            <pc:docMk/>
            <pc:sldMk cId="387513196" sldId="311"/>
            <ac:spMk id="8242" creationId="{9CE54F15-5349-A848-A130-024D196D1DAA}"/>
          </ac:spMkLst>
        </pc:spChg>
        <pc:spChg chg="add del mod">
          <ac:chgData name="Erin Quill" userId="c297e3a0-5917-46db-913f-526dccc301f7" providerId="ADAL" clId="{0580FAAB-D455-034D-A7C0-5995E0BFA2D6}" dt="2021-10-15T15:46:46.064" v="923"/>
          <ac:spMkLst>
            <pc:docMk/>
            <pc:sldMk cId="387513196" sldId="311"/>
            <ac:spMk id="8243" creationId="{4EDDA7F9-93CA-CB4B-8119-F1E994859FA3}"/>
          </ac:spMkLst>
        </pc:spChg>
        <pc:spChg chg="add del mod">
          <ac:chgData name="Erin Quill" userId="c297e3a0-5917-46db-913f-526dccc301f7" providerId="ADAL" clId="{0580FAAB-D455-034D-A7C0-5995E0BFA2D6}" dt="2021-10-15T15:46:46.064" v="923"/>
          <ac:spMkLst>
            <pc:docMk/>
            <pc:sldMk cId="387513196" sldId="311"/>
            <ac:spMk id="8244" creationId="{E1D97387-9BC9-E640-BDAC-1F8AB05ED54C}"/>
          </ac:spMkLst>
        </pc:spChg>
        <pc:spChg chg="add del mod">
          <ac:chgData name="Erin Quill" userId="c297e3a0-5917-46db-913f-526dccc301f7" providerId="ADAL" clId="{0580FAAB-D455-034D-A7C0-5995E0BFA2D6}" dt="2021-10-15T15:46:46.064" v="923"/>
          <ac:spMkLst>
            <pc:docMk/>
            <pc:sldMk cId="387513196" sldId="311"/>
            <ac:spMk id="8245" creationId="{A5B71431-DE69-F149-9B19-6671BC2FE067}"/>
          </ac:spMkLst>
        </pc:spChg>
        <pc:spChg chg="add del mod">
          <ac:chgData name="Erin Quill" userId="c297e3a0-5917-46db-913f-526dccc301f7" providerId="ADAL" clId="{0580FAAB-D455-034D-A7C0-5995E0BFA2D6}" dt="2021-10-15T15:46:46.064" v="923"/>
          <ac:spMkLst>
            <pc:docMk/>
            <pc:sldMk cId="387513196" sldId="311"/>
            <ac:spMk id="8246" creationId="{C4039C7C-4176-304A-A6FF-3A424AF74FD9}"/>
          </ac:spMkLst>
        </pc:spChg>
        <pc:spChg chg="add del mod">
          <ac:chgData name="Erin Quill" userId="c297e3a0-5917-46db-913f-526dccc301f7" providerId="ADAL" clId="{0580FAAB-D455-034D-A7C0-5995E0BFA2D6}" dt="2021-10-15T15:46:46.064" v="923"/>
          <ac:spMkLst>
            <pc:docMk/>
            <pc:sldMk cId="387513196" sldId="311"/>
            <ac:spMk id="8247" creationId="{482142FE-BBFC-DB40-8170-F1E813664706}"/>
          </ac:spMkLst>
        </pc:spChg>
        <pc:spChg chg="add del mod">
          <ac:chgData name="Erin Quill" userId="c297e3a0-5917-46db-913f-526dccc301f7" providerId="ADAL" clId="{0580FAAB-D455-034D-A7C0-5995E0BFA2D6}" dt="2021-10-15T15:46:46.064" v="923"/>
          <ac:spMkLst>
            <pc:docMk/>
            <pc:sldMk cId="387513196" sldId="311"/>
            <ac:spMk id="8248" creationId="{72CE325C-CBDC-E042-BEF5-0442BA621EC7}"/>
          </ac:spMkLst>
        </pc:spChg>
        <pc:spChg chg="add del mod">
          <ac:chgData name="Erin Quill" userId="c297e3a0-5917-46db-913f-526dccc301f7" providerId="ADAL" clId="{0580FAAB-D455-034D-A7C0-5995E0BFA2D6}" dt="2021-10-15T15:46:46.064" v="923"/>
          <ac:spMkLst>
            <pc:docMk/>
            <pc:sldMk cId="387513196" sldId="311"/>
            <ac:spMk id="8249" creationId="{CD945964-971C-0849-B7EB-A4F94EABD4BF}"/>
          </ac:spMkLst>
        </pc:spChg>
        <pc:spChg chg="add del mod">
          <ac:chgData name="Erin Quill" userId="c297e3a0-5917-46db-913f-526dccc301f7" providerId="ADAL" clId="{0580FAAB-D455-034D-A7C0-5995E0BFA2D6}" dt="2021-10-15T15:46:46.064" v="923"/>
          <ac:spMkLst>
            <pc:docMk/>
            <pc:sldMk cId="387513196" sldId="311"/>
            <ac:spMk id="8250" creationId="{44706047-07B0-444C-9570-1EF37F2ABA28}"/>
          </ac:spMkLst>
        </pc:spChg>
        <pc:spChg chg="add del mod">
          <ac:chgData name="Erin Quill" userId="c297e3a0-5917-46db-913f-526dccc301f7" providerId="ADAL" clId="{0580FAAB-D455-034D-A7C0-5995E0BFA2D6}" dt="2021-10-15T15:46:46.064" v="923"/>
          <ac:spMkLst>
            <pc:docMk/>
            <pc:sldMk cId="387513196" sldId="311"/>
            <ac:spMk id="8251" creationId="{CA894A1D-C116-AF4B-800D-2AF030C6F2C2}"/>
          </ac:spMkLst>
        </pc:spChg>
        <pc:spChg chg="add del mod">
          <ac:chgData name="Erin Quill" userId="c297e3a0-5917-46db-913f-526dccc301f7" providerId="ADAL" clId="{0580FAAB-D455-034D-A7C0-5995E0BFA2D6}" dt="2021-10-15T15:46:46.064" v="923"/>
          <ac:spMkLst>
            <pc:docMk/>
            <pc:sldMk cId="387513196" sldId="311"/>
            <ac:spMk id="8252" creationId="{7A7F6BA7-4CC3-474B-A649-0A5F1246ABA9}"/>
          </ac:spMkLst>
        </pc:spChg>
        <pc:spChg chg="add del mod">
          <ac:chgData name="Erin Quill" userId="c297e3a0-5917-46db-913f-526dccc301f7" providerId="ADAL" clId="{0580FAAB-D455-034D-A7C0-5995E0BFA2D6}" dt="2021-10-15T15:46:46.064" v="923"/>
          <ac:spMkLst>
            <pc:docMk/>
            <pc:sldMk cId="387513196" sldId="311"/>
            <ac:spMk id="8253" creationId="{5DD284CB-AFDB-6547-92A1-5578C4D1D9EE}"/>
          </ac:spMkLst>
        </pc:spChg>
        <pc:spChg chg="add del mod">
          <ac:chgData name="Erin Quill" userId="c297e3a0-5917-46db-913f-526dccc301f7" providerId="ADAL" clId="{0580FAAB-D455-034D-A7C0-5995E0BFA2D6}" dt="2021-10-15T15:46:46.064" v="923"/>
          <ac:spMkLst>
            <pc:docMk/>
            <pc:sldMk cId="387513196" sldId="311"/>
            <ac:spMk id="8254" creationId="{FDD5DCEE-7B8E-034D-9D4C-344D93A3F330}"/>
          </ac:spMkLst>
        </pc:spChg>
        <pc:spChg chg="add del mod">
          <ac:chgData name="Erin Quill" userId="c297e3a0-5917-46db-913f-526dccc301f7" providerId="ADAL" clId="{0580FAAB-D455-034D-A7C0-5995E0BFA2D6}" dt="2021-10-15T15:46:46.064" v="923"/>
          <ac:spMkLst>
            <pc:docMk/>
            <pc:sldMk cId="387513196" sldId="311"/>
            <ac:spMk id="8255" creationId="{3CA92F55-A47B-024F-B618-760F50FF3B3C}"/>
          </ac:spMkLst>
        </pc:spChg>
        <pc:picChg chg="add del">
          <ac:chgData name="Erin Quill" userId="c297e3a0-5917-46db-913f-526dccc301f7" providerId="ADAL" clId="{0580FAAB-D455-034D-A7C0-5995E0BFA2D6}" dt="2021-10-15T15:46:47.138" v="924"/>
          <ac:picMkLst>
            <pc:docMk/>
            <pc:sldMk cId="387513196" sldId="311"/>
            <ac:picMk id="1028" creationId="{34E95D2B-E8AE-BD4C-8527-7F49444547EC}"/>
          </ac:picMkLst>
        </pc:picChg>
        <pc:picChg chg="add del">
          <ac:chgData name="Erin Quill" userId="c297e3a0-5917-46db-913f-526dccc301f7" providerId="ADAL" clId="{0580FAAB-D455-034D-A7C0-5995E0BFA2D6}" dt="2021-10-15T15:46:47.138" v="924"/>
          <ac:picMkLst>
            <pc:docMk/>
            <pc:sldMk cId="387513196" sldId="311"/>
            <ac:picMk id="1030" creationId="{9A81DC16-236B-FE46-9E7D-CE95953488A7}"/>
          </ac:picMkLst>
        </pc:picChg>
        <pc:picChg chg="add del">
          <ac:chgData name="Erin Quill" userId="c297e3a0-5917-46db-913f-526dccc301f7" providerId="ADAL" clId="{0580FAAB-D455-034D-A7C0-5995E0BFA2D6}" dt="2021-10-15T15:46:47.138" v="924"/>
          <ac:picMkLst>
            <pc:docMk/>
            <pc:sldMk cId="387513196" sldId="311"/>
            <ac:picMk id="1034" creationId="{120AC178-D77B-8240-948D-C4DBE730342A}"/>
          </ac:picMkLst>
        </pc:picChg>
        <pc:picChg chg="add del">
          <ac:chgData name="Erin Quill" userId="c297e3a0-5917-46db-913f-526dccc301f7" providerId="ADAL" clId="{0580FAAB-D455-034D-A7C0-5995E0BFA2D6}" dt="2021-10-15T15:46:47.138" v="924"/>
          <ac:picMkLst>
            <pc:docMk/>
            <pc:sldMk cId="387513196" sldId="311"/>
            <ac:picMk id="1051" creationId="{6390F34B-22D9-724A-AF98-9516D95A65C1}"/>
          </ac:picMkLst>
        </pc:picChg>
        <pc:picChg chg="add del">
          <ac:chgData name="Erin Quill" userId="c297e3a0-5917-46db-913f-526dccc301f7" providerId="ADAL" clId="{0580FAAB-D455-034D-A7C0-5995E0BFA2D6}" dt="2021-10-15T15:46:47.138" v="924"/>
          <ac:picMkLst>
            <pc:docMk/>
            <pc:sldMk cId="387513196" sldId="311"/>
            <ac:picMk id="1053" creationId="{3F56E24F-F558-E347-9F3F-C4B69042683A}"/>
          </ac:picMkLst>
        </pc:picChg>
        <pc:picChg chg="add del">
          <ac:chgData name="Erin Quill" userId="c297e3a0-5917-46db-913f-526dccc301f7" providerId="ADAL" clId="{0580FAAB-D455-034D-A7C0-5995E0BFA2D6}" dt="2021-10-15T15:46:47.138" v="924"/>
          <ac:picMkLst>
            <pc:docMk/>
            <pc:sldMk cId="387513196" sldId="311"/>
            <ac:picMk id="1056" creationId="{AC4325BE-6101-EE4C-BCA5-97D4657C4D01}"/>
          </ac:picMkLst>
        </pc:picChg>
        <pc:picChg chg="add del">
          <ac:chgData name="Erin Quill" userId="c297e3a0-5917-46db-913f-526dccc301f7" providerId="ADAL" clId="{0580FAAB-D455-034D-A7C0-5995E0BFA2D6}" dt="2021-10-15T15:46:47.138" v="924"/>
          <ac:picMkLst>
            <pc:docMk/>
            <pc:sldMk cId="387513196" sldId="311"/>
            <ac:picMk id="1059" creationId="{955D0F9C-DFA8-B447-8ED5-C49E5465EE08}"/>
          </ac:picMkLst>
        </pc:picChg>
        <pc:picChg chg="add del">
          <ac:chgData name="Erin Quill" userId="c297e3a0-5917-46db-913f-526dccc301f7" providerId="ADAL" clId="{0580FAAB-D455-034D-A7C0-5995E0BFA2D6}" dt="2021-10-15T15:46:47.138" v="924"/>
          <ac:picMkLst>
            <pc:docMk/>
            <pc:sldMk cId="387513196" sldId="311"/>
            <ac:picMk id="1062" creationId="{AD00B833-4403-6940-A21A-FDDAC9751C76}"/>
          </ac:picMkLst>
        </pc:picChg>
        <pc:picChg chg="add del">
          <ac:chgData name="Erin Quill" userId="c297e3a0-5917-46db-913f-526dccc301f7" providerId="ADAL" clId="{0580FAAB-D455-034D-A7C0-5995E0BFA2D6}" dt="2021-10-15T15:46:47.138" v="924"/>
          <ac:picMkLst>
            <pc:docMk/>
            <pc:sldMk cId="387513196" sldId="311"/>
            <ac:picMk id="1065" creationId="{0FE5EE1A-69C2-8149-83CD-B01EC089DC30}"/>
          </ac:picMkLst>
        </pc:picChg>
        <pc:picChg chg="add del">
          <ac:chgData name="Erin Quill" userId="c297e3a0-5917-46db-913f-526dccc301f7" providerId="ADAL" clId="{0580FAAB-D455-034D-A7C0-5995E0BFA2D6}" dt="2021-10-15T15:46:47.138" v="924"/>
          <ac:picMkLst>
            <pc:docMk/>
            <pc:sldMk cId="387513196" sldId="311"/>
            <ac:picMk id="1068" creationId="{624E8579-CB2B-B642-B886-7F6E58137719}"/>
          </ac:picMkLst>
        </pc:picChg>
        <pc:picChg chg="add del">
          <ac:chgData name="Erin Quill" userId="c297e3a0-5917-46db-913f-526dccc301f7" providerId="ADAL" clId="{0580FAAB-D455-034D-A7C0-5995E0BFA2D6}" dt="2021-10-15T15:46:47.138" v="924"/>
          <ac:picMkLst>
            <pc:docMk/>
            <pc:sldMk cId="387513196" sldId="311"/>
            <ac:picMk id="1071" creationId="{D14C5CCA-C515-BE48-AED2-F212E39A16DC}"/>
          </ac:picMkLst>
        </pc:picChg>
        <pc:picChg chg="add del">
          <ac:chgData name="Erin Quill" userId="c297e3a0-5917-46db-913f-526dccc301f7" providerId="ADAL" clId="{0580FAAB-D455-034D-A7C0-5995E0BFA2D6}" dt="2021-10-15T15:46:47.138" v="924"/>
          <ac:picMkLst>
            <pc:docMk/>
            <pc:sldMk cId="387513196" sldId="311"/>
            <ac:picMk id="1074" creationId="{D372FCD4-D63C-E84E-87D3-2C0FC5D0C69E}"/>
          </ac:picMkLst>
        </pc:picChg>
        <pc:picChg chg="add del">
          <ac:chgData name="Erin Quill" userId="c297e3a0-5917-46db-913f-526dccc301f7" providerId="ADAL" clId="{0580FAAB-D455-034D-A7C0-5995E0BFA2D6}" dt="2021-10-15T15:46:47.138" v="924"/>
          <ac:picMkLst>
            <pc:docMk/>
            <pc:sldMk cId="387513196" sldId="311"/>
            <ac:picMk id="1077" creationId="{F78C0D43-681E-3D40-986D-5C00949A9B99}"/>
          </ac:picMkLst>
        </pc:picChg>
        <pc:picChg chg="add del">
          <ac:chgData name="Erin Quill" userId="c297e3a0-5917-46db-913f-526dccc301f7" providerId="ADAL" clId="{0580FAAB-D455-034D-A7C0-5995E0BFA2D6}" dt="2021-10-15T15:46:47.138" v="924"/>
          <ac:picMkLst>
            <pc:docMk/>
            <pc:sldMk cId="387513196" sldId="311"/>
            <ac:picMk id="1080" creationId="{98FC4ACA-A17F-F741-BBD2-480086A166F4}"/>
          </ac:picMkLst>
        </pc:picChg>
        <pc:picChg chg="add del">
          <ac:chgData name="Erin Quill" userId="c297e3a0-5917-46db-913f-526dccc301f7" providerId="ADAL" clId="{0580FAAB-D455-034D-A7C0-5995E0BFA2D6}" dt="2021-10-15T15:46:47.138" v="924"/>
          <ac:picMkLst>
            <pc:docMk/>
            <pc:sldMk cId="387513196" sldId="311"/>
            <ac:picMk id="1083" creationId="{7EE7B228-0E2F-DD4B-AFF2-E52638C058AD}"/>
          </ac:picMkLst>
        </pc:picChg>
        <pc:picChg chg="add del">
          <ac:chgData name="Erin Quill" userId="c297e3a0-5917-46db-913f-526dccc301f7" providerId="ADAL" clId="{0580FAAB-D455-034D-A7C0-5995E0BFA2D6}" dt="2021-10-15T15:46:47.138" v="924"/>
          <ac:picMkLst>
            <pc:docMk/>
            <pc:sldMk cId="387513196" sldId="311"/>
            <ac:picMk id="1085" creationId="{98FED135-1074-B54E-B7F7-561D1D308118}"/>
          </ac:picMkLst>
        </pc:picChg>
        <pc:picChg chg="add del">
          <ac:chgData name="Erin Quill" userId="c297e3a0-5917-46db-913f-526dccc301f7" providerId="ADAL" clId="{0580FAAB-D455-034D-A7C0-5995E0BFA2D6}" dt="2021-10-15T15:46:47.138" v="924"/>
          <ac:picMkLst>
            <pc:docMk/>
            <pc:sldMk cId="387513196" sldId="311"/>
            <ac:picMk id="1087" creationId="{B1AA243A-B32A-8141-9F1E-09CED5B0A56F}"/>
          </ac:picMkLst>
        </pc:picChg>
        <pc:picChg chg="add del">
          <ac:chgData name="Erin Quill" userId="c297e3a0-5917-46db-913f-526dccc301f7" providerId="ADAL" clId="{0580FAAB-D455-034D-A7C0-5995E0BFA2D6}" dt="2021-10-15T15:46:47.138" v="924"/>
          <ac:picMkLst>
            <pc:docMk/>
            <pc:sldMk cId="387513196" sldId="311"/>
            <ac:picMk id="1090" creationId="{51BE5334-683A-0D4E-9DE1-6906B24FFECE}"/>
          </ac:picMkLst>
        </pc:picChg>
        <pc:picChg chg="add del">
          <ac:chgData name="Erin Quill" userId="c297e3a0-5917-46db-913f-526dccc301f7" providerId="ADAL" clId="{0580FAAB-D455-034D-A7C0-5995E0BFA2D6}" dt="2021-10-15T15:46:47.138" v="924"/>
          <ac:picMkLst>
            <pc:docMk/>
            <pc:sldMk cId="387513196" sldId="311"/>
            <ac:picMk id="1093" creationId="{76CB2CF4-8B56-4E48-BD9A-3A8781930E9F}"/>
          </ac:picMkLst>
        </pc:picChg>
        <pc:picChg chg="add del">
          <ac:chgData name="Erin Quill" userId="c297e3a0-5917-46db-913f-526dccc301f7" providerId="ADAL" clId="{0580FAAB-D455-034D-A7C0-5995E0BFA2D6}" dt="2021-10-15T15:46:47.138" v="924"/>
          <ac:picMkLst>
            <pc:docMk/>
            <pc:sldMk cId="387513196" sldId="311"/>
            <ac:picMk id="1096" creationId="{08452950-0028-D541-BD9F-0AA401BCCB47}"/>
          </ac:picMkLst>
        </pc:picChg>
        <pc:picChg chg="add del">
          <ac:chgData name="Erin Quill" userId="c297e3a0-5917-46db-913f-526dccc301f7" providerId="ADAL" clId="{0580FAAB-D455-034D-A7C0-5995E0BFA2D6}" dt="2021-10-15T15:46:47.138" v="924"/>
          <ac:picMkLst>
            <pc:docMk/>
            <pc:sldMk cId="387513196" sldId="311"/>
            <ac:picMk id="1099" creationId="{728C76B7-4E18-284E-99CC-9F61F3A869D8}"/>
          </ac:picMkLst>
        </pc:picChg>
        <pc:picChg chg="add del">
          <ac:chgData name="Erin Quill" userId="c297e3a0-5917-46db-913f-526dccc301f7" providerId="ADAL" clId="{0580FAAB-D455-034D-A7C0-5995E0BFA2D6}" dt="2021-10-15T15:46:47.138" v="924"/>
          <ac:picMkLst>
            <pc:docMk/>
            <pc:sldMk cId="387513196" sldId="311"/>
            <ac:picMk id="1102" creationId="{5FFEE8FA-BCCA-244B-AE81-2D4790527F6F}"/>
          </ac:picMkLst>
        </pc:picChg>
        <pc:picChg chg="add del">
          <ac:chgData name="Erin Quill" userId="c297e3a0-5917-46db-913f-526dccc301f7" providerId="ADAL" clId="{0580FAAB-D455-034D-A7C0-5995E0BFA2D6}" dt="2021-10-15T15:46:47.138" v="924"/>
          <ac:picMkLst>
            <pc:docMk/>
            <pc:sldMk cId="387513196" sldId="311"/>
            <ac:picMk id="1107" creationId="{2C1E8B70-469A-BA4C-ADCD-8AAA6253F36D}"/>
          </ac:picMkLst>
        </pc:picChg>
        <pc:picChg chg="add del">
          <ac:chgData name="Erin Quill" userId="c297e3a0-5917-46db-913f-526dccc301f7" providerId="ADAL" clId="{0580FAAB-D455-034D-A7C0-5995E0BFA2D6}" dt="2021-10-15T15:46:47.138" v="924"/>
          <ac:picMkLst>
            <pc:docMk/>
            <pc:sldMk cId="387513196" sldId="311"/>
            <ac:picMk id="1109" creationId="{48450482-47C8-5B48-BF1C-89A8133C328B}"/>
          </ac:picMkLst>
        </pc:picChg>
        <pc:picChg chg="add del mod">
          <ac:chgData name="Erin Quill" userId="c297e3a0-5917-46db-913f-526dccc301f7" providerId="ADAL" clId="{0580FAAB-D455-034D-A7C0-5995E0BFA2D6}" dt="2021-10-15T15:46:46.064" v="923"/>
          <ac:picMkLst>
            <pc:docMk/>
            <pc:sldMk cId="387513196" sldId="311"/>
            <ac:picMk id="1142" creationId="{02D8F4B6-E646-5145-9F48-388A08694910}"/>
          </ac:picMkLst>
        </pc:picChg>
        <pc:picChg chg="add del mod">
          <ac:chgData name="Erin Quill" userId="c297e3a0-5917-46db-913f-526dccc301f7" providerId="ADAL" clId="{0580FAAB-D455-034D-A7C0-5995E0BFA2D6}" dt="2021-10-15T15:46:46.064" v="923"/>
          <ac:picMkLst>
            <pc:docMk/>
            <pc:sldMk cId="387513196" sldId="311"/>
            <ac:picMk id="1144" creationId="{E8A218A5-D7AE-324C-ABEC-2CF8D9618CDE}"/>
          </ac:picMkLst>
        </pc:picChg>
        <pc:picChg chg="add mod">
          <ac:chgData name="Erin Quill" userId="c297e3a0-5917-46db-913f-526dccc301f7" providerId="ADAL" clId="{0580FAAB-D455-034D-A7C0-5995E0BFA2D6}" dt="2021-10-15T15:48:12.316" v="935" actId="1076"/>
          <ac:picMkLst>
            <pc:docMk/>
            <pc:sldMk cId="387513196" sldId="311"/>
            <ac:picMk id="1147" creationId="{3065941B-083F-6C46-8604-232B056ADB6F}"/>
          </ac:picMkLst>
        </pc:picChg>
        <pc:picChg chg="add del mod">
          <ac:chgData name="Erin Quill" userId="c297e3a0-5917-46db-913f-526dccc301f7" providerId="ADAL" clId="{0580FAAB-D455-034D-A7C0-5995E0BFA2D6}" dt="2021-10-15T15:46:46.064" v="923"/>
          <ac:picMkLst>
            <pc:docMk/>
            <pc:sldMk cId="387513196" sldId="311"/>
            <ac:picMk id="1148" creationId="{5C16B332-5704-7249-9199-45FDFF7EC2BB}"/>
          </ac:picMkLst>
        </pc:picChg>
        <pc:picChg chg="add mod">
          <ac:chgData name="Erin Quill" userId="c297e3a0-5917-46db-913f-526dccc301f7" providerId="ADAL" clId="{0580FAAB-D455-034D-A7C0-5995E0BFA2D6}" dt="2021-10-15T15:48:10.852" v="934" actId="1076"/>
          <ac:picMkLst>
            <pc:docMk/>
            <pc:sldMk cId="387513196" sldId="311"/>
            <ac:picMk id="1149" creationId="{48B0EE20-12A6-B148-97A4-F3D894E4C4A7}"/>
          </ac:picMkLst>
        </pc:picChg>
        <pc:picChg chg="add del mod">
          <ac:chgData name="Erin Quill" userId="c297e3a0-5917-46db-913f-526dccc301f7" providerId="ADAL" clId="{0580FAAB-D455-034D-A7C0-5995E0BFA2D6}" dt="2021-10-15T15:46:46.064" v="923"/>
          <ac:picMkLst>
            <pc:docMk/>
            <pc:sldMk cId="387513196" sldId="311"/>
            <ac:picMk id="1165" creationId="{265832A2-37EC-CE47-A3E2-605C04736CB1}"/>
          </ac:picMkLst>
        </pc:picChg>
        <pc:picChg chg="add del mod">
          <ac:chgData name="Erin Quill" userId="c297e3a0-5917-46db-913f-526dccc301f7" providerId="ADAL" clId="{0580FAAB-D455-034D-A7C0-5995E0BFA2D6}" dt="2021-10-15T15:46:46.064" v="923"/>
          <ac:picMkLst>
            <pc:docMk/>
            <pc:sldMk cId="387513196" sldId="311"/>
            <ac:picMk id="1167" creationId="{2592AB58-A35B-944F-80FD-A17ECE539C95}"/>
          </ac:picMkLst>
        </pc:picChg>
        <pc:picChg chg="add del mod">
          <ac:chgData name="Erin Quill" userId="c297e3a0-5917-46db-913f-526dccc301f7" providerId="ADAL" clId="{0580FAAB-D455-034D-A7C0-5995E0BFA2D6}" dt="2021-10-15T15:46:46.064" v="923"/>
          <ac:picMkLst>
            <pc:docMk/>
            <pc:sldMk cId="387513196" sldId="311"/>
            <ac:picMk id="1170" creationId="{C99BE531-F986-2246-B7CD-4034005C4830}"/>
          </ac:picMkLst>
        </pc:picChg>
        <pc:picChg chg="add del mod">
          <ac:chgData name="Erin Quill" userId="c297e3a0-5917-46db-913f-526dccc301f7" providerId="ADAL" clId="{0580FAAB-D455-034D-A7C0-5995E0BFA2D6}" dt="2021-10-15T15:46:46.064" v="923"/>
          <ac:picMkLst>
            <pc:docMk/>
            <pc:sldMk cId="387513196" sldId="311"/>
            <ac:picMk id="1173" creationId="{F6C5FBCE-4E7A-714E-B434-462E3747C48A}"/>
          </ac:picMkLst>
        </pc:picChg>
        <pc:picChg chg="add del mod">
          <ac:chgData name="Erin Quill" userId="c297e3a0-5917-46db-913f-526dccc301f7" providerId="ADAL" clId="{0580FAAB-D455-034D-A7C0-5995E0BFA2D6}" dt="2021-10-15T15:46:46.064" v="923"/>
          <ac:picMkLst>
            <pc:docMk/>
            <pc:sldMk cId="387513196" sldId="311"/>
            <ac:picMk id="1176" creationId="{4131AB34-B7EE-BF4D-A178-B7C1A9DDF931}"/>
          </ac:picMkLst>
        </pc:picChg>
        <pc:picChg chg="add del mod">
          <ac:chgData name="Erin Quill" userId="c297e3a0-5917-46db-913f-526dccc301f7" providerId="ADAL" clId="{0580FAAB-D455-034D-A7C0-5995E0BFA2D6}" dt="2021-10-15T15:46:46.064" v="923"/>
          <ac:picMkLst>
            <pc:docMk/>
            <pc:sldMk cId="387513196" sldId="311"/>
            <ac:picMk id="1179" creationId="{9F6A47EE-5C7B-9A40-AA4D-C235CA938FB7}"/>
          </ac:picMkLst>
        </pc:picChg>
        <pc:picChg chg="add del mod">
          <ac:chgData name="Erin Quill" userId="c297e3a0-5917-46db-913f-526dccc301f7" providerId="ADAL" clId="{0580FAAB-D455-034D-A7C0-5995E0BFA2D6}" dt="2021-10-15T15:46:46.064" v="923"/>
          <ac:picMkLst>
            <pc:docMk/>
            <pc:sldMk cId="387513196" sldId="311"/>
            <ac:picMk id="1182" creationId="{3A54036F-BCCE-3544-8AB1-B7BFDF3A5BB8}"/>
          </ac:picMkLst>
        </pc:picChg>
        <pc:picChg chg="add del mod">
          <ac:chgData name="Erin Quill" userId="c297e3a0-5917-46db-913f-526dccc301f7" providerId="ADAL" clId="{0580FAAB-D455-034D-A7C0-5995E0BFA2D6}" dt="2021-10-15T15:46:46.064" v="923"/>
          <ac:picMkLst>
            <pc:docMk/>
            <pc:sldMk cId="387513196" sldId="311"/>
            <ac:picMk id="1185" creationId="{4C813503-4B40-C347-B434-6709EAB17887}"/>
          </ac:picMkLst>
        </pc:picChg>
        <pc:picChg chg="add del mod">
          <ac:chgData name="Erin Quill" userId="c297e3a0-5917-46db-913f-526dccc301f7" providerId="ADAL" clId="{0580FAAB-D455-034D-A7C0-5995E0BFA2D6}" dt="2021-10-15T15:46:46.064" v="923"/>
          <ac:picMkLst>
            <pc:docMk/>
            <pc:sldMk cId="387513196" sldId="311"/>
            <ac:picMk id="1188" creationId="{AFE42B61-8A28-954D-93E3-271D530E1558}"/>
          </ac:picMkLst>
        </pc:picChg>
        <pc:picChg chg="add del mod">
          <ac:chgData name="Erin Quill" userId="c297e3a0-5917-46db-913f-526dccc301f7" providerId="ADAL" clId="{0580FAAB-D455-034D-A7C0-5995E0BFA2D6}" dt="2021-10-15T15:46:46.064" v="923"/>
          <ac:picMkLst>
            <pc:docMk/>
            <pc:sldMk cId="387513196" sldId="311"/>
            <ac:picMk id="1191" creationId="{6440C95D-3644-3F45-A2EE-0347EEC03297}"/>
          </ac:picMkLst>
        </pc:picChg>
        <pc:picChg chg="add del mod">
          <ac:chgData name="Erin Quill" userId="c297e3a0-5917-46db-913f-526dccc301f7" providerId="ADAL" clId="{0580FAAB-D455-034D-A7C0-5995E0BFA2D6}" dt="2021-10-15T15:46:46.064" v="923"/>
          <ac:picMkLst>
            <pc:docMk/>
            <pc:sldMk cId="387513196" sldId="311"/>
            <ac:picMk id="1194" creationId="{00A47248-FAE7-FC4D-9E96-DDADE6F7F028}"/>
          </ac:picMkLst>
        </pc:picChg>
        <pc:picChg chg="add del mod">
          <ac:chgData name="Erin Quill" userId="c297e3a0-5917-46db-913f-526dccc301f7" providerId="ADAL" clId="{0580FAAB-D455-034D-A7C0-5995E0BFA2D6}" dt="2021-10-15T15:46:46.064" v="923"/>
          <ac:picMkLst>
            <pc:docMk/>
            <pc:sldMk cId="387513196" sldId="311"/>
            <ac:picMk id="1197" creationId="{A1C55907-7833-C445-A7C8-DE794D4AE41D}"/>
          </ac:picMkLst>
        </pc:picChg>
        <pc:picChg chg="add del mod">
          <ac:chgData name="Erin Quill" userId="c297e3a0-5917-46db-913f-526dccc301f7" providerId="ADAL" clId="{0580FAAB-D455-034D-A7C0-5995E0BFA2D6}" dt="2021-10-15T15:46:46.064" v="923"/>
          <ac:picMkLst>
            <pc:docMk/>
            <pc:sldMk cId="387513196" sldId="311"/>
            <ac:picMk id="1199" creationId="{8528A915-E641-C74C-8CB5-72B0542550A6}"/>
          </ac:picMkLst>
        </pc:picChg>
        <pc:picChg chg="add del mod">
          <ac:chgData name="Erin Quill" userId="c297e3a0-5917-46db-913f-526dccc301f7" providerId="ADAL" clId="{0580FAAB-D455-034D-A7C0-5995E0BFA2D6}" dt="2021-10-15T15:46:46.064" v="923"/>
          <ac:picMkLst>
            <pc:docMk/>
            <pc:sldMk cId="387513196" sldId="311"/>
            <ac:picMk id="1201" creationId="{5F6336C9-3DA3-3545-B130-F488EEFF72DB}"/>
          </ac:picMkLst>
        </pc:picChg>
        <pc:picChg chg="add del mod">
          <ac:chgData name="Erin Quill" userId="c297e3a0-5917-46db-913f-526dccc301f7" providerId="ADAL" clId="{0580FAAB-D455-034D-A7C0-5995E0BFA2D6}" dt="2021-10-15T15:46:46.064" v="923"/>
          <ac:picMkLst>
            <pc:docMk/>
            <pc:sldMk cId="387513196" sldId="311"/>
            <ac:picMk id="1204" creationId="{F81A854B-BDF3-8D47-B246-35F0CD5C66D8}"/>
          </ac:picMkLst>
        </pc:picChg>
        <pc:picChg chg="add del mod">
          <ac:chgData name="Erin Quill" userId="c297e3a0-5917-46db-913f-526dccc301f7" providerId="ADAL" clId="{0580FAAB-D455-034D-A7C0-5995E0BFA2D6}" dt="2021-10-15T15:46:46.064" v="923"/>
          <ac:picMkLst>
            <pc:docMk/>
            <pc:sldMk cId="387513196" sldId="311"/>
            <ac:picMk id="1207" creationId="{A9EC7403-4A9D-634F-9269-FC058343AD2C}"/>
          </ac:picMkLst>
        </pc:picChg>
        <pc:picChg chg="add del mod">
          <ac:chgData name="Erin Quill" userId="c297e3a0-5917-46db-913f-526dccc301f7" providerId="ADAL" clId="{0580FAAB-D455-034D-A7C0-5995E0BFA2D6}" dt="2021-10-15T15:46:46.064" v="923"/>
          <ac:picMkLst>
            <pc:docMk/>
            <pc:sldMk cId="387513196" sldId="311"/>
            <ac:picMk id="1210" creationId="{75288548-9D39-1245-8764-58B378594F6A}"/>
          </ac:picMkLst>
        </pc:picChg>
        <pc:picChg chg="add del mod">
          <ac:chgData name="Erin Quill" userId="c297e3a0-5917-46db-913f-526dccc301f7" providerId="ADAL" clId="{0580FAAB-D455-034D-A7C0-5995E0BFA2D6}" dt="2021-10-15T15:46:46.064" v="923"/>
          <ac:picMkLst>
            <pc:docMk/>
            <pc:sldMk cId="387513196" sldId="311"/>
            <ac:picMk id="1213" creationId="{D0E3E690-4C72-DE4B-92BF-3B70BA8C0508}"/>
          </ac:picMkLst>
        </pc:picChg>
        <pc:picChg chg="add del mod">
          <ac:chgData name="Erin Quill" userId="c297e3a0-5917-46db-913f-526dccc301f7" providerId="ADAL" clId="{0580FAAB-D455-034D-A7C0-5995E0BFA2D6}" dt="2021-10-15T15:46:46.064" v="923"/>
          <ac:picMkLst>
            <pc:docMk/>
            <pc:sldMk cId="387513196" sldId="311"/>
            <ac:picMk id="1216" creationId="{504C2CB5-0CEF-594E-8EF2-4777F3A8E860}"/>
          </ac:picMkLst>
        </pc:picChg>
        <pc:picChg chg="add del mod">
          <ac:chgData name="Erin Quill" userId="c297e3a0-5917-46db-913f-526dccc301f7" providerId="ADAL" clId="{0580FAAB-D455-034D-A7C0-5995E0BFA2D6}" dt="2021-10-15T15:46:46.064" v="923"/>
          <ac:picMkLst>
            <pc:docMk/>
            <pc:sldMk cId="387513196" sldId="311"/>
            <ac:picMk id="1221" creationId="{9B89C905-3A1C-3E43-B493-D409B25C2DB8}"/>
          </ac:picMkLst>
        </pc:picChg>
        <pc:picChg chg="add del mod">
          <ac:chgData name="Erin Quill" userId="c297e3a0-5917-46db-913f-526dccc301f7" providerId="ADAL" clId="{0580FAAB-D455-034D-A7C0-5995E0BFA2D6}" dt="2021-10-15T15:46:46.064" v="923"/>
          <ac:picMkLst>
            <pc:docMk/>
            <pc:sldMk cId="387513196" sldId="311"/>
            <ac:picMk id="1223" creationId="{85D85250-61AE-4341-B357-AB823E82F642}"/>
          </ac:picMkLst>
        </pc:picChg>
        <pc:picChg chg="add del">
          <ac:chgData name="Erin Quill" userId="c297e3a0-5917-46db-913f-526dccc301f7" providerId="ADAL" clId="{0580FAAB-D455-034D-A7C0-5995E0BFA2D6}" dt="2021-10-15T15:47:09.151" v="926"/>
          <ac:picMkLst>
            <pc:docMk/>
            <pc:sldMk cId="387513196" sldId="311"/>
            <ac:picMk id="1256" creationId="{1483069D-BE62-574E-A3B1-B1108C8411AC}"/>
          </ac:picMkLst>
        </pc:picChg>
        <pc:picChg chg="add del">
          <ac:chgData name="Erin Quill" userId="c297e3a0-5917-46db-913f-526dccc301f7" providerId="ADAL" clId="{0580FAAB-D455-034D-A7C0-5995E0BFA2D6}" dt="2021-10-15T15:47:09.151" v="926"/>
          <ac:picMkLst>
            <pc:docMk/>
            <pc:sldMk cId="387513196" sldId="311"/>
            <ac:picMk id="1258" creationId="{F1F65A51-7C2F-8545-A6F1-81A67EE6A32A}"/>
          </ac:picMkLst>
        </pc:picChg>
        <pc:picChg chg="add del">
          <ac:chgData name="Erin Quill" userId="c297e3a0-5917-46db-913f-526dccc301f7" providerId="ADAL" clId="{0580FAAB-D455-034D-A7C0-5995E0BFA2D6}" dt="2021-10-15T15:47:09.151" v="926"/>
          <ac:picMkLst>
            <pc:docMk/>
            <pc:sldMk cId="387513196" sldId="311"/>
            <ac:picMk id="1262" creationId="{12AE94A4-E8FC-7642-928C-2E07E6C92602}"/>
          </ac:picMkLst>
        </pc:picChg>
        <pc:picChg chg="add del">
          <ac:chgData name="Erin Quill" userId="c297e3a0-5917-46db-913f-526dccc301f7" providerId="ADAL" clId="{0580FAAB-D455-034D-A7C0-5995E0BFA2D6}" dt="2021-10-15T15:47:09.151" v="926"/>
          <ac:picMkLst>
            <pc:docMk/>
            <pc:sldMk cId="387513196" sldId="311"/>
            <ac:picMk id="1279" creationId="{56723B71-2A78-B34B-AD96-478D311507A2}"/>
          </ac:picMkLst>
        </pc:picChg>
        <pc:picChg chg="add del">
          <ac:chgData name="Erin Quill" userId="c297e3a0-5917-46db-913f-526dccc301f7" providerId="ADAL" clId="{0580FAAB-D455-034D-A7C0-5995E0BFA2D6}" dt="2021-10-15T15:47:09.151" v="926"/>
          <ac:picMkLst>
            <pc:docMk/>
            <pc:sldMk cId="387513196" sldId="311"/>
            <ac:picMk id="1281" creationId="{CD7E3838-CAC9-A743-8042-FC5F36B53836}"/>
          </ac:picMkLst>
        </pc:picChg>
        <pc:picChg chg="add del">
          <ac:chgData name="Erin Quill" userId="c297e3a0-5917-46db-913f-526dccc301f7" providerId="ADAL" clId="{0580FAAB-D455-034D-A7C0-5995E0BFA2D6}" dt="2021-10-15T15:47:09.151" v="926"/>
          <ac:picMkLst>
            <pc:docMk/>
            <pc:sldMk cId="387513196" sldId="311"/>
            <ac:picMk id="1284" creationId="{4CC5C438-FEAE-184A-93D5-2F2D4CDA8479}"/>
          </ac:picMkLst>
        </pc:picChg>
        <pc:picChg chg="add del">
          <ac:chgData name="Erin Quill" userId="c297e3a0-5917-46db-913f-526dccc301f7" providerId="ADAL" clId="{0580FAAB-D455-034D-A7C0-5995E0BFA2D6}" dt="2021-10-15T15:47:09.151" v="926"/>
          <ac:picMkLst>
            <pc:docMk/>
            <pc:sldMk cId="387513196" sldId="311"/>
            <ac:picMk id="1287" creationId="{8A3BC15F-EDA8-C342-B094-2C1E023B8DC1}"/>
          </ac:picMkLst>
        </pc:picChg>
        <pc:picChg chg="add del">
          <ac:chgData name="Erin Quill" userId="c297e3a0-5917-46db-913f-526dccc301f7" providerId="ADAL" clId="{0580FAAB-D455-034D-A7C0-5995E0BFA2D6}" dt="2021-10-15T15:47:09.151" v="926"/>
          <ac:picMkLst>
            <pc:docMk/>
            <pc:sldMk cId="387513196" sldId="311"/>
            <ac:picMk id="1290" creationId="{F9FC6115-65B5-E34A-8F3D-E2EC30B54716}"/>
          </ac:picMkLst>
        </pc:picChg>
        <pc:picChg chg="add del">
          <ac:chgData name="Erin Quill" userId="c297e3a0-5917-46db-913f-526dccc301f7" providerId="ADAL" clId="{0580FAAB-D455-034D-A7C0-5995E0BFA2D6}" dt="2021-10-15T15:47:09.151" v="926"/>
          <ac:picMkLst>
            <pc:docMk/>
            <pc:sldMk cId="387513196" sldId="311"/>
            <ac:picMk id="1293" creationId="{A5604195-FF7C-7B4B-9596-3B8CF1A858E2}"/>
          </ac:picMkLst>
        </pc:picChg>
        <pc:picChg chg="add del">
          <ac:chgData name="Erin Quill" userId="c297e3a0-5917-46db-913f-526dccc301f7" providerId="ADAL" clId="{0580FAAB-D455-034D-A7C0-5995E0BFA2D6}" dt="2021-10-15T15:47:09.151" v="926"/>
          <ac:picMkLst>
            <pc:docMk/>
            <pc:sldMk cId="387513196" sldId="311"/>
            <ac:picMk id="1296" creationId="{1B2F38B2-0FC5-F04B-91B8-BCA949C550CE}"/>
          </ac:picMkLst>
        </pc:picChg>
        <pc:picChg chg="add del">
          <ac:chgData name="Erin Quill" userId="c297e3a0-5917-46db-913f-526dccc301f7" providerId="ADAL" clId="{0580FAAB-D455-034D-A7C0-5995E0BFA2D6}" dt="2021-10-15T15:47:09.151" v="926"/>
          <ac:picMkLst>
            <pc:docMk/>
            <pc:sldMk cId="387513196" sldId="311"/>
            <ac:picMk id="1299" creationId="{0139DD4F-63E2-9247-891D-225AB370C15C}"/>
          </ac:picMkLst>
        </pc:picChg>
        <pc:picChg chg="add del">
          <ac:chgData name="Erin Quill" userId="c297e3a0-5917-46db-913f-526dccc301f7" providerId="ADAL" clId="{0580FAAB-D455-034D-A7C0-5995E0BFA2D6}" dt="2021-10-15T15:47:09.151" v="926"/>
          <ac:picMkLst>
            <pc:docMk/>
            <pc:sldMk cId="387513196" sldId="311"/>
            <ac:picMk id="1302" creationId="{EBC52D53-2D7B-AA45-915F-435F7C3582CE}"/>
          </ac:picMkLst>
        </pc:picChg>
        <pc:picChg chg="add del">
          <ac:chgData name="Erin Quill" userId="c297e3a0-5917-46db-913f-526dccc301f7" providerId="ADAL" clId="{0580FAAB-D455-034D-A7C0-5995E0BFA2D6}" dt="2021-10-15T15:47:09.151" v="926"/>
          <ac:picMkLst>
            <pc:docMk/>
            <pc:sldMk cId="387513196" sldId="311"/>
            <ac:picMk id="1305" creationId="{FAEDB111-3D5E-2849-849E-30AB59913A01}"/>
          </ac:picMkLst>
        </pc:picChg>
        <pc:picChg chg="add del">
          <ac:chgData name="Erin Quill" userId="c297e3a0-5917-46db-913f-526dccc301f7" providerId="ADAL" clId="{0580FAAB-D455-034D-A7C0-5995E0BFA2D6}" dt="2021-10-15T15:47:09.151" v="926"/>
          <ac:picMkLst>
            <pc:docMk/>
            <pc:sldMk cId="387513196" sldId="311"/>
            <ac:picMk id="1308" creationId="{A53EBAC0-27AD-D442-8814-20D49E09F770}"/>
          </ac:picMkLst>
        </pc:picChg>
        <pc:picChg chg="add del">
          <ac:chgData name="Erin Quill" userId="c297e3a0-5917-46db-913f-526dccc301f7" providerId="ADAL" clId="{0580FAAB-D455-034D-A7C0-5995E0BFA2D6}" dt="2021-10-15T15:47:09.151" v="926"/>
          <ac:picMkLst>
            <pc:docMk/>
            <pc:sldMk cId="387513196" sldId="311"/>
            <ac:picMk id="1311" creationId="{DE4D226F-BADB-AE46-92DF-DD6173264451}"/>
          </ac:picMkLst>
        </pc:picChg>
        <pc:picChg chg="add del">
          <ac:chgData name="Erin Quill" userId="c297e3a0-5917-46db-913f-526dccc301f7" providerId="ADAL" clId="{0580FAAB-D455-034D-A7C0-5995E0BFA2D6}" dt="2021-10-15T15:47:09.151" v="926"/>
          <ac:picMkLst>
            <pc:docMk/>
            <pc:sldMk cId="387513196" sldId="311"/>
            <ac:picMk id="1313" creationId="{73C04B26-0619-844C-BEF5-B78EABC7C9DD}"/>
          </ac:picMkLst>
        </pc:picChg>
        <pc:picChg chg="add del">
          <ac:chgData name="Erin Quill" userId="c297e3a0-5917-46db-913f-526dccc301f7" providerId="ADAL" clId="{0580FAAB-D455-034D-A7C0-5995E0BFA2D6}" dt="2021-10-15T15:47:09.151" v="926"/>
          <ac:picMkLst>
            <pc:docMk/>
            <pc:sldMk cId="387513196" sldId="311"/>
            <ac:picMk id="1315" creationId="{3FC967EC-8010-C94F-8A7C-5A76846EB5B2}"/>
          </ac:picMkLst>
        </pc:picChg>
        <pc:picChg chg="add del">
          <ac:chgData name="Erin Quill" userId="c297e3a0-5917-46db-913f-526dccc301f7" providerId="ADAL" clId="{0580FAAB-D455-034D-A7C0-5995E0BFA2D6}" dt="2021-10-15T15:47:09.151" v="926"/>
          <ac:picMkLst>
            <pc:docMk/>
            <pc:sldMk cId="387513196" sldId="311"/>
            <ac:picMk id="1318" creationId="{619F24CD-94F4-1C4F-8755-C4046C75FD1F}"/>
          </ac:picMkLst>
        </pc:picChg>
        <pc:picChg chg="add del">
          <ac:chgData name="Erin Quill" userId="c297e3a0-5917-46db-913f-526dccc301f7" providerId="ADAL" clId="{0580FAAB-D455-034D-A7C0-5995E0BFA2D6}" dt="2021-10-15T15:47:09.151" v="926"/>
          <ac:picMkLst>
            <pc:docMk/>
            <pc:sldMk cId="387513196" sldId="311"/>
            <ac:picMk id="1321" creationId="{69717A3C-F002-2446-866B-221517BFD209}"/>
          </ac:picMkLst>
        </pc:picChg>
        <pc:picChg chg="add del">
          <ac:chgData name="Erin Quill" userId="c297e3a0-5917-46db-913f-526dccc301f7" providerId="ADAL" clId="{0580FAAB-D455-034D-A7C0-5995E0BFA2D6}" dt="2021-10-15T15:47:09.151" v="926"/>
          <ac:picMkLst>
            <pc:docMk/>
            <pc:sldMk cId="387513196" sldId="311"/>
            <ac:picMk id="1324" creationId="{5641A312-ED7C-4547-B5EA-FC808EBA4667}"/>
          </ac:picMkLst>
        </pc:picChg>
        <pc:picChg chg="add del">
          <ac:chgData name="Erin Quill" userId="c297e3a0-5917-46db-913f-526dccc301f7" providerId="ADAL" clId="{0580FAAB-D455-034D-A7C0-5995E0BFA2D6}" dt="2021-10-15T15:47:09.151" v="926"/>
          <ac:picMkLst>
            <pc:docMk/>
            <pc:sldMk cId="387513196" sldId="311"/>
            <ac:picMk id="1327" creationId="{977E764C-580D-3541-B5B5-FBD704B92345}"/>
          </ac:picMkLst>
        </pc:picChg>
        <pc:picChg chg="add del">
          <ac:chgData name="Erin Quill" userId="c297e3a0-5917-46db-913f-526dccc301f7" providerId="ADAL" clId="{0580FAAB-D455-034D-A7C0-5995E0BFA2D6}" dt="2021-10-15T15:47:09.151" v="926"/>
          <ac:picMkLst>
            <pc:docMk/>
            <pc:sldMk cId="387513196" sldId="311"/>
            <ac:picMk id="1330" creationId="{22978034-855F-B94D-8E5F-CDDDE32B9AF9}"/>
          </ac:picMkLst>
        </pc:picChg>
        <pc:picChg chg="add del">
          <ac:chgData name="Erin Quill" userId="c297e3a0-5917-46db-913f-526dccc301f7" providerId="ADAL" clId="{0580FAAB-D455-034D-A7C0-5995E0BFA2D6}" dt="2021-10-15T15:47:09.151" v="926"/>
          <ac:picMkLst>
            <pc:docMk/>
            <pc:sldMk cId="387513196" sldId="311"/>
            <ac:picMk id="1335" creationId="{82A91932-7BD5-F24A-8669-94485B87477D}"/>
          </ac:picMkLst>
        </pc:picChg>
        <pc:picChg chg="add del">
          <ac:chgData name="Erin Quill" userId="c297e3a0-5917-46db-913f-526dccc301f7" providerId="ADAL" clId="{0580FAAB-D455-034D-A7C0-5995E0BFA2D6}" dt="2021-10-15T15:47:09.151" v="926"/>
          <ac:picMkLst>
            <pc:docMk/>
            <pc:sldMk cId="387513196" sldId="311"/>
            <ac:picMk id="1337" creationId="{51A8CE6A-7523-0E49-B52B-5D22CE227EA2}"/>
          </ac:picMkLst>
        </pc:picChg>
        <pc:picChg chg="mod">
          <ac:chgData name="Erin Quill" userId="c297e3a0-5917-46db-913f-526dccc301f7" providerId="ADAL" clId="{0580FAAB-D455-034D-A7C0-5995E0BFA2D6}" dt="2021-10-15T15:48:14.126" v="936" actId="1076"/>
          <ac:picMkLst>
            <pc:docMk/>
            <pc:sldMk cId="387513196" sldId="311"/>
            <ac:picMk id="8194" creationId="{F92594D2-BA56-7547-9DCC-41BFB03FF63C}"/>
          </ac:picMkLst>
        </pc:picChg>
        <pc:cxnChg chg="add del">
          <ac:chgData name="Erin Quill" userId="c297e3a0-5917-46db-913f-526dccc301f7" providerId="ADAL" clId="{0580FAAB-D455-034D-A7C0-5995E0BFA2D6}" dt="2021-10-14T16:16:44.698" v="507"/>
          <ac:cxnSpMkLst>
            <pc:docMk/>
            <pc:sldMk cId="387513196" sldId="311"/>
            <ac:cxnSpMk id="8196" creationId="{F64F9B95-9045-48D2-B9F3-2927E98F54AA}"/>
          </ac:cxnSpMkLst>
        </pc:cxnChg>
        <pc:cxnChg chg="add del">
          <ac:chgData name="Erin Quill" userId="c297e3a0-5917-46db-913f-526dccc301f7" providerId="ADAL" clId="{0580FAAB-D455-034D-A7C0-5995E0BFA2D6}" dt="2021-10-14T16:16:44.698" v="507"/>
          <ac:cxnSpMkLst>
            <pc:docMk/>
            <pc:sldMk cId="387513196" sldId="311"/>
            <ac:cxnSpMk id="8197" creationId="{085AA86F-6A4D-4BCB-A045-D992CDC2959B}"/>
          </ac:cxnSpMkLst>
        </pc:cxnChg>
        <pc:cxnChg chg="add del">
          <ac:chgData name="Erin Quill" userId="c297e3a0-5917-46db-913f-526dccc301f7" providerId="ADAL" clId="{0580FAAB-D455-034D-A7C0-5995E0BFA2D6}" dt="2021-10-14T16:16:44.698" v="507"/>
          <ac:cxnSpMkLst>
            <pc:docMk/>
            <pc:sldMk cId="387513196" sldId="311"/>
            <ac:cxnSpMk id="8199" creationId="{D2E57F3D-33BE-4306-87E6-245763719516}"/>
          </ac:cxnSpMkLst>
        </pc:cxnChg>
      </pc:sldChg>
      <pc:sldChg chg="modSp mod">
        <pc:chgData name="Erin Quill" userId="c297e3a0-5917-46db-913f-526dccc301f7" providerId="ADAL" clId="{0580FAAB-D455-034D-A7C0-5995E0BFA2D6}" dt="2021-10-14T16:16:44.698" v="507"/>
        <pc:sldMkLst>
          <pc:docMk/>
          <pc:sldMk cId="3282728551" sldId="312"/>
        </pc:sldMkLst>
        <pc:spChg chg="mod">
          <ac:chgData name="Erin Quill" userId="c297e3a0-5917-46db-913f-526dccc301f7" providerId="ADAL" clId="{0580FAAB-D455-034D-A7C0-5995E0BFA2D6}" dt="2021-10-14T16:16:44.698" v="507"/>
          <ac:spMkLst>
            <pc:docMk/>
            <pc:sldMk cId="3282728551" sldId="312"/>
            <ac:spMk id="2" creationId="{14C09BC5-EDDB-AF41-ADCE-F79BB8863C84}"/>
          </ac:spMkLst>
        </pc:spChg>
        <pc:spChg chg="mod">
          <ac:chgData name="Erin Quill" userId="c297e3a0-5917-46db-913f-526dccc301f7" providerId="ADAL" clId="{0580FAAB-D455-034D-A7C0-5995E0BFA2D6}" dt="2021-10-14T16:16:44.698" v="507"/>
          <ac:spMkLst>
            <pc:docMk/>
            <pc:sldMk cId="3282728551" sldId="312"/>
            <ac:spMk id="3" creationId="{E06CF1AE-E2B5-E34D-8A0E-AB7EBA170D4E}"/>
          </ac:spMkLst>
        </pc:spChg>
        <pc:spChg chg="mod">
          <ac:chgData name="Erin Quill" userId="c297e3a0-5917-46db-913f-526dccc301f7" providerId="ADAL" clId="{0580FAAB-D455-034D-A7C0-5995E0BFA2D6}" dt="2021-10-14T16:16:44.698" v="507"/>
          <ac:spMkLst>
            <pc:docMk/>
            <pc:sldMk cId="3282728551" sldId="312"/>
            <ac:spMk id="4" creationId="{A3F3202F-DA58-D54C-BC97-886B03B00E1C}"/>
          </ac:spMkLst>
        </pc:spChg>
      </pc:sldChg>
      <pc:sldChg chg="modSp">
        <pc:chgData name="Erin Quill" userId="c297e3a0-5917-46db-913f-526dccc301f7" providerId="ADAL" clId="{0580FAAB-D455-034D-A7C0-5995E0BFA2D6}" dt="2021-10-14T16:16:44.698" v="507"/>
        <pc:sldMkLst>
          <pc:docMk/>
          <pc:sldMk cId="3121139770" sldId="313"/>
        </pc:sldMkLst>
        <pc:spChg chg="mod">
          <ac:chgData name="Erin Quill" userId="c297e3a0-5917-46db-913f-526dccc301f7" providerId="ADAL" clId="{0580FAAB-D455-034D-A7C0-5995E0BFA2D6}" dt="2021-10-14T16:16:44.698" v="507"/>
          <ac:spMkLst>
            <pc:docMk/>
            <pc:sldMk cId="3121139770" sldId="313"/>
            <ac:spMk id="2" creationId="{14C09BC5-EDDB-AF41-ADCE-F79BB8863C84}"/>
          </ac:spMkLst>
        </pc:spChg>
        <pc:spChg chg="mod">
          <ac:chgData name="Erin Quill" userId="c297e3a0-5917-46db-913f-526dccc301f7" providerId="ADAL" clId="{0580FAAB-D455-034D-A7C0-5995E0BFA2D6}" dt="2021-10-14T16:16:44.698" v="507"/>
          <ac:spMkLst>
            <pc:docMk/>
            <pc:sldMk cId="3121139770" sldId="313"/>
            <ac:spMk id="3" creationId="{E06CF1AE-E2B5-E34D-8A0E-AB7EBA170D4E}"/>
          </ac:spMkLst>
        </pc:spChg>
        <pc:spChg chg="mod">
          <ac:chgData name="Erin Quill" userId="c297e3a0-5917-46db-913f-526dccc301f7" providerId="ADAL" clId="{0580FAAB-D455-034D-A7C0-5995E0BFA2D6}" dt="2021-10-14T16:16:44.698" v="507"/>
          <ac:spMkLst>
            <pc:docMk/>
            <pc:sldMk cId="3121139770" sldId="313"/>
            <ac:spMk id="4" creationId="{A3F3202F-DA58-D54C-BC97-886B03B00E1C}"/>
          </ac:spMkLst>
        </pc:spChg>
      </pc:sldChg>
      <pc:sldChg chg="addSp delSp modSp mod delDesignElem">
        <pc:chgData name="Erin Quill" userId="c297e3a0-5917-46db-913f-526dccc301f7" providerId="ADAL" clId="{0580FAAB-D455-034D-A7C0-5995E0BFA2D6}" dt="2021-10-14T16:16:44.698" v="507"/>
        <pc:sldMkLst>
          <pc:docMk/>
          <pc:sldMk cId="2238270130" sldId="314"/>
        </pc:sldMkLst>
        <pc:spChg chg="mod">
          <ac:chgData name="Erin Quill" userId="c297e3a0-5917-46db-913f-526dccc301f7" providerId="ADAL" clId="{0580FAAB-D455-034D-A7C0-5995E0BFA2D6}" dt="2021-10-14T16:16:44.698" v="507"/>
          <ac:spMkLst>
            <pc:docMk/>
            <pc:sldMk cId="2238270130" sldId="314"/>
            <ac:spMk id="4" creationId="{A3F3202F-DA58-D54C-BC97-886B03B00E1C}"/>
          </ac:spMkLst>
        </pc:spChg>
        <pc:spChg chg="add del">
          <ac:chgData name="Erin Quill" userId="c297e3a0-5917-46db-913f-526dccc301f7" providerId="ADAL" clId="{0580FAAB-D455-034D-A7C0-5995E0BFA2D6}" dt="2021-10-14T16:16:44.698" v="507"/>
          <ac:spMkLst>
            <pc:docMk/>
            <pc:sldMk cId="2238270130" sldId="314"/>
            <ac:spMk id="6150" creationId="{578EB459-3385-4BF6-A9E1-154CBA2510D6}"/>
          </ac:spMkLst>
        </pc:spChg>
        <pc:cxnChg chg="add del">
          <ac:chgData name="Erin Quill" userId="c297e3a0-5917-46db-913f-526dccc301f7" providerId="ADAL" clId="{0580FAAB-D455-034D-A7C0-5995E0BFA2D6}" dt="2021-10-14T16:16:44.698" v="507"/>
          <ac:cxnSpMkLst>
            <pc:docMk/>
            <pc:sldMk cId="2238270130" sldId="314"/>
            <ac:cxnSpMk id="79" creationId="{BC7C108B-6977-4FF2-B463-D8370F3EBB74}"/>
          </ac:cxnSpMkLst>
        </pc:cxnChg>
        <pc:cxnChg chg="add del">
          <ac:chgData name="Erin Quill" userId="c297e3a0-5917-46db-913f-526dccc301f7" providerId="ADAL" clId="{0580FAAB-D455-034D-A7C0-5995E0BFA2D6}" dt="2021-10-14T16:16:44.698" v="507"/>
          <ac:cxnSpMkLst>
            <pc:docMk/>
            <pc:sldMk cId="2238270130" sldId="314"/>
            <ac:cxnSpMk id="6148" creationId="{F64F9B95-9045-48D2-B9F3-2927E98F54AA}"/>
          </ac:cxnSpMkLst>
        </pc:cxnChg>
        <pc:cxnChg chg="add del">
          <ac:chgData name="Erin Quill" userId="c297e3a0-5917-46db-913f-526dccc301f7" providerId="ADAL" clId="{0580FAAB-D455-034D-A7C0-5995E0BFA2D6}" dt="2021-10-14T16:16:44.698" v="507"/>
          <ac:cxnSpMkLst>
            <pc:docMk/>
            <pc:sldMk cId="2238270130" sldId="314"/>
            <ac:cxnSpMk id="6149" creationId="{085AA86F-6A4D-4BCB-A045-D992CDC2959B}"/>
          </ac:cxnSpMkLst>
        </pc:cxnChg>
        <pc:cxnChg chg="add del">
          <ac:chgData name="Erin Quill" userId="c297e3a0-5917-46db-913f-526dccc301f7" providerId="ADAL" clId="{0580FAAB-D455-034D-A7C0-5995E0BFA2D6}" dt="2021-10-14T16:16:44.698" v="507"/>
          <ac:cxnSpMkLst>
            <pc:docMk/>
            <pc:sldMk cId="2238270130" sldId="314"/>
            <ac:cxnSpMk id="6151" creationId="{ACA168A3-FD15-4AAC-9FDF-8C058A028CA4}"/>
          </ac:cxnSpMkLst>
        </pc:cxnChg>
      </pc:sldChg>
      <pc:sldChg chg="modSp">
        <pc:chgData name="Erin Quill" userId="c297e3a0-5917-46db-913f-526dccc301f7" providerId="ADAL" clId="{0580FAAB-D455-034D-A7C0-5995E0BFA2D6}" dt="2021-10-14T16:16:44.698" v="507"/>
        <pc:sldMkLst>
          <pc:docMk/>
          <pc:sldMk cId="1247111107" sldId="315"/>
        </pc:sldMkLst>
        <pc:spChg chg="mod">
          <ac:chgData name="Erin Quill" userId="c297e3a0-5917-46db-913f-526dccc301f7" providerId="ADAL" clId="{0580FAAB-D455-034D-A7C0-5995E0BFA2D6}" dt="2021-10-14T16:16:44.698" v="507"/>
          <ac:spMkLst>
            <pc:docMk/>
            <pc:sldMk cId="1247111107" sldId="315"/>
            <ac:spMk id="2" creationId="{95181A77-1AD8-4443-A785-49B9C7B3E027}"/>
          </ac:spMkLst>
        </pc:spChg>
        <pc:spChg chg="mod">
          <ac:chgData name="Erin Quill" userId="c297e3a0-5917-46db-913f-526dccc301f7" providerId="ADAL" clId="{0580FAAB-D455-034D-A7C0-5995E0BFA2D6}" dt="2021-10-14T16:16:44.698" v="507"/>
          <ac:spMkLst>
            <pc:docMk/>
            <pc:sldMk cId="1247111107" sldId="315"/>
            <ac:spMk id="3" creationId="{0DDCD0A8-A369-504C-A859-EECF033125E3}"/>
          </ac:spMkLst>
        </pc:spChg>
      </pc:sldChg>
      <pc:sldChg chg="del">
        <pc:chgData name="Erin Quill" userId="c297e3a0-5917-46db-913f-526dccc301f7" providerId="ADAL" clId="{0580FAAB-D455-034D-A7C0-5995E0BFA2D6}" dt="2021-10-14T16:02:12.082" v="269" actId="2696"/>
        <pc:sldMkLst>
          <pc:docMk/>
          <pc:sldMk cId="3125172526" sldId="316"/>
        </pc:sldMkLst>
      </pc:sldChg>
      <pc:sldChg chg="addSp delSp modSp mod">
        <pc:chgData name="Erin Quill" userId="c297e3a0-5917-46db-913f-526dccc301f7" providerId="ADAL" clId="{0580FAAB-D455-034D-A7C0-5995E0BFA2D6}" dt="2021-10-14T16:16:44.698" v="507"/>
        <pc:sldMkLst>
          <pc:docMk/>
          <pc:sldMk cId="1791810919" sldId="317"/>
        </pc:sldMkLst>
        <pc:spChg chg="mod">
          <ac:chgData name="Erin Quill" userId="c297e3a0-5917-46db-913f-526dccc301f7" providerId="ADAL" clId="{0580FAAB-D455-034D-A7C0-5995E0BFA2D6}" dt="2021-10-14T16:16:44.698" v="507"/>
          <ac:spMkLst>
            <pc:docMk/>
            <pc:sldMk cId="1791810919" sldId="317"/>
            <ac:spMk id="2" creationId="{1A926B25-F28A-934B-AF44-41BD6916ABD2}"/>
          </ac:spMkLst>
        </pc:spChg>
        <pc:spChg chg="del">
          <ac:chgData name="Erin Quill" userId="c297e3a0-5917-46db-913f-526dccc301f7" providerId="ADAL" clId="{0580FAAB-D455-034D-A7C0-5995E0BFA2D6}" dt="2021-10-14T16:02:38.678" v="274"/>
          <ac:spMkLst>
            <pc:docMk/>
            <pc:sldMk cId="1791810919" sldId="317"/>
            <ac:spMk id="4" creationId="{64DAC521-B442-164B-992E-3AF60A945DF9}"/>
          </ac:spMkLst>
        </pc:spChg>
        <pc:picChg chg="add del mod">
          <ac:chgData name="Erin Quill" userId="c297e3a0-5917-46db-913f-526dccc301f7" providerId="ADAL" clId="{0580FAAB-D455-034D-A7C0-5995E0BFA2D6}" dt="2021-10-14T16:02:35.859" v="273" actId="478"/>
          <ac:picMkLst>
            <pc:docMk/>
            <pc:sldMk cId="1791810919" sldId="317"/>
            <ac:picMk id="3" creationId="{81992411-F157-2D40-A7BF-B5C6EAC20311}"/>
          </ac:picMkLst>
        </pc:picChg>
        <pc:picChg chg="mod">
          <ac:chgData name="Erin Quill" userId="c297e3a0-5917-46db-913f-526dccc301f7" providerId="ADAL" clId="{0580FAAB-D455-034D-A7C0-5995E0BFA2D6}" dt="2021-10-14T16:05:47.960" v="307" actId="1076"/>
          <ac:picMkLst>
            <pc:docMk/>
            <pc:sldMk cId="1791810919" sldId="317"/>
            <ac:picMk id="5" creationId="{E470AA0E-F72D-5342-95EA-DABDBEB27667}"/>
          </ac:picMkLst>
        </pc:picChg>
        <pc:picChg chg="add mod">
          <ac:chgData name="Erin Quill" userId="c297e3a0-5917-46db-913f-526dccc301f7" providerId="ADAL" clId="{0580FAAB-D455-034D-A7C0-5995E0BFA2D6}" dt="2021-10-14T16:05:35.905" v="303" actId="1076"/>
          <ac:picMkLst>
            <pc:docMk/>
            <pc:sldMk cId="1791810919" sldId="317"/>
            <ac:picMk id="6" creationId="{9DC44EB7-2D33-364A-929C-E9D576399C98}"/>
          </ac:picMkLst>
        </pc:picChg>
        <pc:picChg chg="add del mod">
          <ac:chgData name="Erin Quill" userId="c297e3a0-5917-46db-913f-526dccc301f7" providerId="ADAL" clId="{0580FAAB-D455-034D-A7C0-5995E0BFA2D6}" dt="2021-10-14T16:03:52.456" v="288" actId="478"/>
          <ac:picMkLst>
            <pc:docMk/>
            <pc:sldMk cId="1791810919" sldId="317"/>
            <ac:picMk id="7" creationId="{5116DE68-DFB9-7947-9FD2-1711EE860A46}"/>
          </ac:picMkLst>
        </pc:picChg>
        <pc:picChg chg="add mod">
          <ac:chgData name="Erin Quill" userId="c297e3a0-5917-46db-913f-526dccc301f7" providerId="ADAL" clId="{0580FAAB-D455-034D-A7C0-5995E0BFA2D6}" dt="2021-10-14T16:04:16.369" v="291" actId="1076"/>
          <ac:picMkLst>
            <pc:docMk/>
            <pc:sldMk cId="1791810919" sldId="317"/>
            <ac:picMk id="8" creationId="{BC4C3F58-14E3-AF4A-BF01-31E91FE3E9C5}"/>
          </ac:picMkLst>
        </pc:picChg>
      </pc:sldChg>
      <pc:sldChg chg="modSp">
        <pc:chgData name="Erin Quill" userId="c297e3a0-5917-46db-913f-526dccc301f7" providerId="ADAL" clId="{0580FAAB-D455-034D-A7C0-5995E0BFA2D6}" dt="2021-10-14T16:16:44.698" v="507"/>
        <pc:sldMkLst>
          <pc:docMk/>
          <pc:sldMk cId="525856562" sldId="319"/>
        </pc:sldMkLst>
        <pc:spChg chg="mod">
          <ac:chgData name="Erin Quill" userId="c297e3a0-5917-46db-913f-526dccc301f7" providerId="ADAL" clId="{0580FAAB-D455-034D-A7C0-5995E0BFA2D6}" dt="2021-10-14T16:16:44.698" v="507"/>
          <ac:spMkLst>
            <pc:docMk/>
            <pc:sldMk cId="525856562" sldId="319"/>
            <ac:spMk id="2" creationId="{1A926B25-F28A-934B-AF44-41BD6916ABD2}"/>
          </ac:spMkLst>
        </pc:spChg>
        <pc:spChg chg="mod">
          <ac:chgData name="Erin Quill" userId="c297e3a0-5917-46db-913f-526dccc301f7" providerId="ADAL" clId="{0580FAAB-D455-034D-A7C0-5995E0BFA2D6}" dt="2021-10-14T16:16:44.698" v="507"/>
          <ac:spMkLst>
            <pc:docMk/>
            <pc:sldMk cId="525856562" sldId="319"/>
            <ac:spMk id="3" creationId="{A4B3FD3F-9F8C-7E4B-A868-EB7E0B831DD1}"/>
          </ac:spMkLst>
        </pc:spChg>
        <pc:spChg chg="mod">
          <ac:chgData name="Erin Quill" userId="c297e3a0-5917-46db-913f-526dccc301f7" providerId="ADAL" clId="{0580FAAB-D455-034D-A7C0-5995E0BFA2D6}" dt="2021-10-14T16:16:44.698" v="507"/>
          <ac:spMkLst>
            <pc:docMk/>
            <pc:sldMk cId="525856562" sldId="319"/>
            <ac:spMk id="4" creationId="{64DAC521-B442-164B-992E-3AF60A945DF9}"/>
          </ac:spMkLst>
        </pc:spChg>
      </pc:sldChg>
      <pc:sldChg chg="modSp">
        <pc:chgData name="Erin Quill" userId="c297e3a0-5917-46db-913f-526dccc301f7" providerId="ADAL" clId="{0580FAAB-D455-034D-A7C0-5995E0BFA2D6}" dt="2021-10-14T16:16:44.698" v="507"/>
        <pc:sldMkLst>
          <pc:docMk/>
          <pc:sldMk cId="2720502094" sldId="321"/>
        </pc:sldMkLst>
        <pc:spChg chg="mod">
          <ac:chgData name="Erin Quill" userId="c297e3a0-5917-46db-913f-526dccc301f7" providerId="ADAL" clId="{0580FAAB-D455-034D-A7C0-5995E0BFA2D6}" dt="2021-10-14T16:16:44.698" v="507"/>
          <ac:spMkLst>
            <pc:docMk/>
            <pc:sldMk cId="2720502094" sldId="321"/>
            <ac:spMk id="2" creationId="{6DC18F6B-A35C-044E-8FC6-5C63FF97EC71}"/>
          </ac:spMkLst>
        </pc:spChg>
        <pc:spChg chg="mod">
          <ac:chgData name="Erin Quill" userId="c297e3a0-5917-46db-913f-526dccc301f7" providerId="ADAL" clId="{0580FAAB-D455-034D-A7C0-5995E0BFA2D6}" dt="2021-10-14T16:16:44.698" v="507"/>
          <ac:spMkLst>
            <pc:docMk/>
            <pc:sldMk cId="2720502094" sldId="321"/>
            <ac:spMk id="3" creationId="{4DF03F25-1252-B14E-A84F-6608E11E4B5C}"/>
          </ac:spMkLst>
        </pc:spChg>
      </pc:sldChg>
      <pc:sldChg chg="addSp delSp modSp mod delDesignElem">
        <pc:chgData name="Erin Quill" userId="c297e3a0-5917-46db-913f-526dccc301f7" providerId="ADAL" clId="{0580FAAB-D455-034D-A7C0-5995E0BFA2D6}" dt="2021-10-15T12:50:47.864" v="919" actId="20577"/>
        <pc:sldMkLst>
          <pc:docMk/>
          <pc:sldMk cId="2897733586" sldId="322"/>
        </pc:sldMkLst>
        <pc:spChg chg="mod">
          <ac:chgData name="Erin Quill" userId="c297e3a0-5917-46db-913f-526dccc301f7" providerId="ADAL" clId="{0580FAAB-D455-034D-A7C0-5995E0BFA2D6}" dt="2021-10-15T12:50:47.864" v="919" actId="20577"/>
          <ac:spMkLst>
            <pc:docMk/>
            <pc:sldMk cId="2897733586" sldId="322"/>
            <ac:spMk id="4" creationId="{D74969A9-6933-EC41-B793-DCEDF3651567}"/>
          </ac:spMkLst>
        </pc:spChg>
        <pc:spChg chg="add del">
          <ac:chgData name="Erin Quill" userId="c297e3a0-5917-46db-913f-526dccc301f7" providerId="ADAL" clId="{0580FAAB-D455-034D-A7C0-5995E0BFA2D6}" dt="2021-10-14T16:16:44.698" v="507"/>
          <ac:spMkLst>
            <pc:docMk/>
            <pc:sldMk cId="2897733586" sldId="322"/>
            <ac:spMk id="15" creationId="{E49D7415-2F11-44C2-B6AA-13A25B6814B9}"/>
          </ac:spMkLst>
        </pc:spChg>
        <pc:picChg chg="mod">
          <ac:chgData name="Erin Quill" userId="c297e3a0-5917-46db-913f-526dccc301f7" providerId="ADAL" clId="{0580FAAB-D455-034D-A7C0-5995E0BFA2D6}" dt="2021-10-15T02:08:43.563" v="538" actId="1076"/>
          <ac:picMkLst>
            <pc:docMk/>
            <pc:sldMk cId="2897733586" sldId="322"/>
            <ac:picMk id="6" creationId="{BF516BC4-CF5B-4548-8FB2-83ECA5C7410F}"/>
          </ac:picMkLst>
        </pc:picChg>
        <pc:cxnChg chg="add del">
          <ac:chgData name="Erin Quill" userId="c297e3a0-5917-46db-913f-526dccc301f7" providerId="ADAL" clId="{0580FAAB-D455-034D-A7C0-5995E0BFA2D6}" dt="2021-10-14T16:16:44.698" v="507"/>
          <ac:cxnSpMkLst>
            <pc:docMk/>
            <pc:sldMk cId="2897733586" sldId="322"/>
            <ac:cxnSpMk id="11" creationId="{F64F9B95-9045-48D2-B9F3-2927E98F54AA}"/>
          </ac:cxnSpMkLst>
        </pc:cxnChg>
        <pc:cxnChg chg="add del">
          <ac:chgData name="Erin Quill" userId="c297e3a0-5917-46db-913f-526dccc301f7" providerId="ADAL" clId="{0580FAAB-D455-034D-A7C0-5995E0BFA2D6}" dt="2021-10-14T16:16:44.698" v="507"/>
          <ac:cxnSpMkLst>
            <pc:docMk/>
            <pc:sldMk cId="2897733586" sldId="322"/>
            <ac:cxnSpMk id="13" creationId="{085AA86F-6A4D-4BCB-A045-D992CDC2959B}"/>
          </ac:cxnSpMkLst>
        </pc:cxnChg>
        <pc:cxnChg chg="add del">
          <ac:chgData name="Erin Quill" userId="c297e3a0-5917-46db-913f-526dccc301f7" providerId="ADAL" clId="{0580FAAB-D455-034D-A7C0-5995E0BFA2D6}" dt="2021-10-14T16:16:44.698" v="507"/>
          <ac:cxnSpMkLst>
            <pc:docMk/>
            <pc:sldMk cId="2897733586" sldId="322"/>
            <ac:cxnSpMk id="17" creationId="{7F1E95A2-E5F1-4C8A-92DC-CE369D193924}"/>
          </ac:cxnSpMkLst>
        </pc:cxnChg>
        <pc:cxnChg chg="add del">
          <ac:chgData name="Erin Quill" userId="c297e3a0-5917-46db-913f-526dccc301f7" providerId="ADAL" clId="{0580FAAB-D455-034D-A7C0-5995E0BFA2D6}" dt="2021-10-14T16:16:44.698" v="507"/>
          <ac:cxnSpMkLst>
            <pc:docMk/>
            <pc:sldMk cId="2897733586" sldId="322"/>
            <ac:cxnSpMk id="19" creationId="{AFCF674C-D208-4497-A189-02E8503DA8F3}"/>
          </ac:cxnSpMkLst>
        </pc:cxnChg>
      </pc:sldChg>
      <pc:sldChg chg="addSp delSp modSp mod">
        <pc:chgData name="Erin Quill" userId="c297e3a0-5917-46db-913f-526dccc301f7" providerId="ADAL" clId="{0580FAAB-D455-034D-A7C0-5995E0BFA2D6}" dt="2021-10-15T02:14:21.262" v="593" actId="20577"/>
        <pc:sldMkLst>
          <pc:docMk/>
          <pc:sldMk cId="1765850460" sldId="323"/>
        </pc:sldMkLst>
        <pc:spChg chg="mod">
          <ac:chgData name="Erin Quill" userId="c297e3a0-5917-46db-913f-526dccc301f7" providerId="ADAL" clId="{0580FAAB-D455-034D-A7C0-5995E0BFA2D6}" dt="2021-10-14T16:16:44.698" v="507"/>
          <ac:spMkLst>
            <pc:docMk/>
            <pc:sldMk cId="1765850460" sldId="323"/>
            <ac:spMk id="2" creationId="{A124EE44-18AA-D44C-B6A5-AED05D5CC468}"/>
          </ac:spMkLst>
        </pc:spChg>
        <pc:spChg chg="del mod">
          <ac:chgData name="Erin Quill" userId="c297e3a0-5917-46db-913f-526dccc301f7" providerId="ADAL" clId="{0580FAAB-D455-034D-A7C0-5995E0BFA2D6}" dt="2021-10-15T02:13:00.704" v="539"/>
          <ac:spMkLst>
            <pc:docMk/>
            <pc:sldMk cId="1765850460" sldId="323"/>
            <ac:spMk id="3" creationId="{55F79FF3-FB7C-AA4C-A5F5-9E3A89485F0D}"/>
          </ac:spMkLst>
        </pc:spChg>
        <pc:spChg chg="mod">
          <ac:chgData name="Erin Quill" userId="c297e3a0-5917-46db-913f-526dccc301f7" providerId="ADAL" clId="{0580FAAB-D455-034D-A7C0-5995E0BFA2D6}" dt="2021-10-15T02:14:21.262" v="593" actId="20577"/>
          <ac:spMkLst>
            <pc:docMk/>
            <pc:sldMk cId="1765850460" sldId="323"/>
            <ac:spMk id="4" creationId="{892831A0-7D0C-2940-AF59-C7F798FDDA67}"/>
          </ac:spMkLst>
        </pc:spChg>
        <pc:picChg chg="add mod">
          <ac:chgData name="Erin Quill" userId="c297e3a0-5917-46db-913f-526dccc301f7" providerId="ADAL" clId="{0580FAAB-D455-034D-A7C0-5995E0BFA2D6}" dt="2021-10-15T02:13:05.273" v="540" actId="1076"/>
          <ac:picMkLst>
            <pc:docMk/>
            <pc:sldMk cId="1765850460" sldId="323"/>
            <ac:picMk id="5" creationId="{4EE27775-7589-D74B-B47C-21261785E134}"/>
          </ac:picMkLst>
        </pc:picChg>
        <pc:picChg chg="add mod">
          <ac:chgData name="Erin Quill" userId="c297e3a0-5917-46db-913f-526dccc301f7" providerId="ADAL" clId="{0580FAAB-D455-034D-A7C0-5995E0BFA2D6}" dt="2021-10-15T02:13:46.359" v="542" actId="1076"/>
          <ac:picMkLst>
            <pc:docMk/>
            <pc:sldMk cId="1765850460" sldId="323"/>
            <ac:picMk id="6" creationId="{210EC2E7-E4E1-6642-9098-9BD5C9E41445}"/>
          </ac:picMkLst>
        </pc:picChg>
      </pc:sldChg>
      <pc:sldChg chg="modSp mod">
        <pc:chgData name="Erin Quill" userId="c297e3a0-5917-46db-913f-526dccc301f7" providerId="ADAL" clId="{0580FAAB-D455-034D-A7C0-5995E0BFA2D6}" dt="2021-10-15T12:38:15.196" v="597" actId="20577"/>
        <pc:sldMkLst>
          <pc:docMk/>
          <pc:sldMk cId="1362518205" sldId="324"/>
        </pc:sldMkLst>
        <pc:spChg chg="mod">
          <ac:chgData name="Erin Quill" userId="c297e3a0-5917-46db-913f-526dccc301f7" providerId="ADAL" clId="{0580FAAB-D455-034D-A7C0-5995E0BFA2D6}" dt="2021-10-14T16:16:44.698" v="507"/>
          <ac:spMkLst>
            <pc:docMk/>
            <pc:sldMk cId="1362518205" sldId="324"/>
            <ac:spMk id="2" creationId="{4C3E37CF-EF11-C44E-AEC8-C94AB80881E3}"/>
          </ac:spMkLst>
        </pc:spChg>
        <pc:spChg chg="mod">
          <ac:chgData name="Erin Quill" userId="c297e3a0-5917-46db-913f-526dccc301f7" providerId="ADAL" clId="{0580FAAB-D455-034D-A7C0-5995E0BFA2D6}" dt="2021-10-15T12:38:15.196" v="597" actId="20577"/>
          <ac:spMkLst>
            <pc:docMk/>
            <pc:sldMk cId="1362518205" sldId="324"/>
            <ac:spMk id="4" creationId="{206EF3F3-C87F-3144-BD8E-780D2A53B513}"/>
          </ac:spMkLst>
        </pc:spChg>
        <pc:picChg chg="mod">
          <ac:chgData name="Erin Quill" userId="c297e3a0-5917-46db-913f-526dccc301f7" providerId="ADAL" clId="{0580FAAB-D455-034D-A7C0-5995E0BFA2D6}" dt="2021-10-14T16:15:25.560" v="464" actId="1076"/>
          <ac:picMkLst>
            <pc:docMk/>
            <pc:sldMk cId="1362518205" sldId="324"/>
            <ac:picMk id="5" creationId="{8036519E-BD7A-074F-B618-986F5F145171}"/>
          </ac:picMkLst>
        </pc:picChg>
        <pc:picChg chg="mod">
          <ac:chgData name="Erin Quill" userId="c297e3a0-5917-46db-913f-526dccc301f7" providerId="ADAL" clId="{0580FAAB-D455-034D-A7C0-5995E0BFA2D6}" dt="2021-10-14T16:15:25.560" v="464" actId="1076"/>
          <ac:picMkLst>
            <pc:docMk/>
            <pc:sldMk cId="1362518205" sldId="324"/>
            <ac:picMk id="6" creationId="{F580AB23-F4AA-1F4E-8181-24A994670690}"/>
          </ac:picMkLst>
        </pc:picChg>
      </pc:sldChg>
      <pc:sldChg chg="del">
        <pc:chgData name="Erin Quill" userId="c297e3a0-5917-46db-913f-526dccc301f7" providerId="ADAL" clId="{0580FAAB-D455-034D-A7C0-5995E0BFA2D6}" dt="2021-10-14T16:13:59.366" v="393" actId="2696"/>
        <pc:sldMkLst>
          <pc:docMk/>
          <pc:sldMk cId="927409104" sldId="325"/>
        </pc:sldMkLst>
      </pc:sldChg>
      <pc:sldChg chg="modSp">
        <pc:chgData name="Erin Quill" userId="c297e3a0-5917-46db-913f-526dccc301f7" providerId="ADAL" clId="{0580FAAB-D455-034D-A7C0-5995E0BFA2D6}" dt="2021-10-14T16:16:44.698" v="507"/>
        <pc:sldMkLst>
          <pc:docMk/>
          <pc:sldMk cId="689806568" sldId="326"/>
        </pc:sldMkLst>
        <pc:spChg chg="mod">
          <ac:chgData name="Erin Quill" userId="c297e3a0-5917-46db-913f-526dccc301f7" providerId="ADAL" clId="{0580FAAB-D455-034D-A7C0-5995E0BFA2D6}" dt="2021-10-14T16:16:44.698" v="507"/>
          <ac:spMkLst>
            <pc:docMk/>
            <pc:sldMk cId="689806568" sldId="326"/>
            <ac:spMk id="2" creationId="{DC277711-8F5F-AE44-AC0A-DFB155FFAA99}"/>
          </ac:spMkLst>
        </pc:spChg>
        <pc:spChg chg="mod">
          <ac:chgData name="Erin Quill" userId="c297e3a0-5917-46db-913f-526dccc301f7" providerId="ADAL" clId="{0580FAAB-D455-034D-A7C0-5995E0BFA2D6}" dt="2021-10-14T16:16:44.698" v="507"/>
          <ac:spMkLst>
            <pc:docMk/>
            <pc:sldMk cId="689806568" sldId="326"/>
            <ac:spMk id="3" creationId="{D89444C7-DCE8-9F42-BA79-366A1E481883}"/>
          </ac:spMkLst>
        </pc:spChg>
      </pc:sldChg>
      <pc:sldChg chg="add del">
        <pc:chgData name="Erin Quill" userId="c297e3a0-5917-46db-913f-526dccc301f7" providerId="ADAL" clId="{0580FAAB-D455-034D-A7C0-5995E0BFA2D6}" dt="2021-10-14T16:02:10.276" v="268" actId="2696"/>
        <pc:sldMkLst>
          <pc:docMk/>
          <pc:sldMk cId="3791083720" sldId="327"/>
        </pc:sldMkLst>
      </pc:sldChg>
      <pc:sldChg chg="del">
        <pc:chgData name="Erin Quill" userId="c297e3a0-5917-46db-913f-526dccc301f7" providerId="ADAL" clId="{0580FAAB-D455-034D-A7C0-5995E0BFA2D6}" dt="2021-10-14T16:02:01.241" v="264" actId="2696"/>
        <pc:sldMkLst>
          <pc:docMk/>
          <pc:sldMk cId="1401896651" sldId="328"/>
        </pc:sldMkLst>
      </pc:sldChg>
      <pc:sldChg chg="del">
        <pc:chgData name="Erin Quill" userId="c297e3a0-5917-46db-913f-526dccc301f7" providerId="ADAL" clId="{0580FAAB-D455-034D-A7C0-5995E0BFA2D6}" dt="2021-10-14T16:02:02.115" v="265" actId="2696"/>
        <pc:sldMkLst>
          <pc:docMk/>
          <pc:sldMk cId="3032665594" sldId="329"/>
        </pc:sldMkLst>
      </pc:sldChg>
      <pc:sldChg chg="modSp add">
        <pc:chgData name="Erin Quill" userId="c297e3a0-5917-46db-913f-526dccc301f7" providerId="ADAL" clId="{0580FAAB-D455-034D-A7C0-5995E0BFA2D6}" dt="2021-10-14T16:16:44.698" v="507"/>
        <pc:sldMkLst>
          <pc:docMk/>
          <pc:sldMk cId="1860636346" sldId="330"/>
        </pc:sldMkLst>
        <pc:spChg chg="mod">
          <ac:chgData name="Erin Quill" userId="c297e3a0-5917-46db-913f-526dccc301f7" providerId="ADAL" clId="{0580FAAB-D455-034D-A7C0-5995E0BFA2D6}" dt="2021-10-14T16:16:44.698" v="507"/>
          <ac:spMkLst>
            <pc:docMk/>
            <pc:sldMk cId="1860636346" sldId="330"/>
            <ac:spMk id="2" creationId="{60AC01B1-86BD-2C40-AE6E-7D3DCB58788D}"/>
          </ac:spMkLst>
        </pc:spChg>
      </pc:sldChg>
      <pc:sldChg chg="addSp delSp modSp del mod">
        <pc:chgData name="Erin Quill" userId="c297e3a0-5917-46db-913f-526dccc301f7" providerId="ADAL" clId="{0580FAAB-D455-034D-A7C0-5995E0BFA2D6}" dt="2021-10-14T16:12:20.653" v="390" actId="2696"/>
        <pc:sldMkLst>
          <pc:docMk/>
          <pc:sldMk cId="2910985571" sldId="330"/>
        </pc:sldMkLst>
        <pc:spChg chg="del mod">
          <ac:chgData name="Erin Quill" userId="c297e3a0-5917-46db-913f-526dccc301f7" providerId="ADAL" clId="{0580FAAB-D455-034D-A7C0-5995E0BFA2D6}" dt="2021-10-14T14:50:15.761" v="125"/>
          <ac:spMkLst>
            <pc:docMk/>
            <pc:sldMk cId="2910985571" sldId="330"/>
            <ac:spMk id="3" creationId="{FCE86B95-731F-4F4C-9591-5EE302CC5EBE}"/>
          </ac:spMkLst>
        </pc:spChg>
        <pc:spChg chg="mod">
          <ac:chgData name="Erin Quill" userId="c297e3a0-5917-46db-913f-526dccc301f7" providerId="ADAL" clId="{0580FAAB-D455-034D-A7C0-5995E0BFA2D6}" dt="2021-10-14T14:51:24.007" v="139" actId="1076"/>
          <ac:spMkLst>
            <pc:docMk/>
            <pc:sldMk cId="2910985571" sldId="330"/>
            <ac:spMk id="6" creationId="{A9D6CA35-E1AB-3447-A064-3177C363A07C}"/>
          </ac:spMkLst>
        </pc:spChg>
        <pc:spChg chg="add mod">
          <ac:chgData name="Erin Quill" userId="c297e3a0-5917-46db-913f-526dccc301f7" providerId="ADAL" clId="{0580FAAB-D455-034D-A7C0-5995E0BFA2D6}" dt="2021-10-14T14:52:29.688" v="175" actId="1076"/>
          <ac:spMkLst>
            <pc:docMk/>
            <pc:sldMk cId="2910985571" sldId="330"/>
            <ac:spMk id="18" creationId="{78FA3375-7205-0D49-BB6F-CBBD06A90B24}"/>
          </ac:spMkLst>
        </pc:spChg>
        <pc:picChg chg="mod">
          <ac:chgData name="Erin Quill" userId="c297e3a0-5917-46db-913f-526dccc301f7" providerId="ADAL" clId="{0580FAAB-D455-034D-A7C0-5995E0BFA2D6}" dt="2021-10-14T14:50:42.890" v="132" actId="1076"/>
          <ac:picMkLst>
            <pc:docMk/>
            <pc:sldMk cId="2910985571" sldId="330"/>
            <ac:picMk id="4" creationId="{2BD37BB7-EFFD-FE4D-8889-D3FC4CE931E6}"/>
          </ac:picMkLst>
        </pc:picChg>
        <pc:picChg chg="mod">
          <ac:chgData name="Erin Quill" userId="c297e3a0-5917-46db-913f-526dccc301f7" providerId="ADAL" clId="{0580FAAB-D455-034D-A7C0-5995E0BFA2D6}" dt="2021-10-14T14:50:52.398" v="135" actId="1076"/>
          <ac:picMkLst>
            <pc:docMk/>
            <pc:sldMk cId="2910985571" sldId="330"/>
            <ac:picMk id="5" creationId="{5E7ECAF0-FF74-0C4A-A99B-1970B9E81517}"/>
          </ac:picMkLst>
        </pc:picChg>
        <pc:picChg chg="mod">
          <ac:chgData name="Erin Quill" userId="c297e3a0-5917-46db-913f-526dccc301f7" providerId="ADAL" clId="{0580FAAB-D455-034D-A7C0-5995E0BFA2D6}" dt="2021-10-14T16:01:34.604" v="259" actId="1076"/>
          <ac:picMkLst>
            <pc:docMk/>
            <pc:sldMk cId="2910985571" sldId="330"/>
            <ac:picMk id="8" creationId="{CA2EA38A-FF1E-7141-804F-76DADA78BC59}"/>
          </ac:picMkLst>
        </pc:picChg>
        <pc:picChg chg="mod">
          <ac:chgData name="Erin Quill" userId="c297e3a0-5917-46db-913f-526dccc301f7" providerId="ADAL" clId="{0580FAAB-D455-034D-A7C0-5995E0BFA2D6}" dt="2021-10-14T16:01:34.604" v="259" actId="1076"/>
          <ac:picMkLst>
            <pc:docMk/>
            <pc:sldMk cId="2910985571" sldId="330"/>
            <ac:picMk id="9" creationId="{D84C1200-A3CE-844F-861C-C31B8155A9C6}"/>
          </ac:picMkLst>
        </pc:picChg>
        <pc:picChg chg="add mod">
          <ac:chgData name="Erin Quill" userId="c297e3a0-5917-46db-913f-526dccc301f7" providerId="ADAL" clId="{0580FAAB-D455-034D-A7C0-5995E0BFA2D6}" dt="2021-10-14T16:01:48.654" v="263" actId="1076"/>
          <ac:picMkLst>
            <pc:docMk/>
            <pc:sldMk cId="2910985571" sldId="330"/>
            <ac:picMk id="14" creationId="{5653510A-1AE6-0643-B946-04F5BF6F9876}"/>
          </ac:picMkLst>
        </pc:picChg>
        <pc:picChg chg="mod">
          <ac:chgData name="Erin Quill" userId="c297e3a0-5917-46db-913f-526dccc301f7" providerId="ADAL" clId="{0580FAAB-D455-034D-A7C0-5995E0BFA2D6}" dt="2021-10-14T14:50:42.890" v="132" actId="1076"/>
          <ac:picMkLst>
            <pc:docMk/>
            <pc:sldMk cId="2910985571" sldId="330"/>
            <ac:picMk id="17" creationId="{EC0B1E0B-04D9-AD46-8434-E1D808635A93}"/>
          </ac:picMkLst>
        </pc:picChg>
        <pc:cxnChg chg="mod">
          <ac:chgData name="Erin Quill" userId="c297e3a0-5917-46db-913f-526dccc301f7" providerId="ADAL" clId="{0580FAAB-D455-034D-A7C0-5995E0BFA2D6}" dt="2021-10-14T16:01:38.461" v="260" actId="14100"/>
          <ac:cxnSpMkLst>
            <pc:docMk/>
            <pc:sldMk cId="2910985571" sldId="330"/>
            <ac:cxnSpMk id="13" creationId="{B35EC74B-06A5-4648-B854-9F5697A5F25B}"/>
          </ac:cxnSpMkLst>
        </pc:cxnChg>
        <pc:cxnChg chg="mod">
          <ac:chgData name="Erin Quill" userId="c297e3a0-5917-46db-913f-526dccc301f7" providerId="ADAL" clId="{0580FAAB-D455-034D-A7C0-5995E0BFA2D6}" dt="2021-10-14T14:50:46.189" v="133" actId="1076"/>
          <ac:cxnSpMkLst>
            <pc:docMk/>
            <pc:sldMk cId="2910985571" sldId="330"/>
            <ac:cxnSpMk id="16" creationId="{30958D05-DBA1-F948-B4F7-6A8A05D106FB}"/>
          </ac:cxnSpMkLst>
        </pc:cxnChg>
        <pc:cxnChg chg="add mod">
          <ac:chgData name="Erin Quill" userId="c297e3a0-5917-46db-913f-526dccc301f7" providerId="ADAL" clId="{0580FAAB-D455-034D-A7C0-5995E0BFA2D6}" dt="2021-10-14T16:01:43.918" v="261" actId="1076"/>
          <ac:cxnSpMkLst>
            <pc:docMk/>
            <pc:sldMk cId="2910985571" sldId="330"/>
            <ac:cxnSpMk id="19" creationId="{ED117D81-B9AE-4E41-8390-2E740390CF1F}"/>
          </ac:cxnSpMkLst>
        </pc:cxnChg>
      </pc:sldChg>
      <pc:sldChg chg="addSp delSp modSp mod">
        <pc:chgData name="Erin Quill" userId="c297e3a0-5917-46db-913f-526dccc301f7" providerId="ADAL" clId="{0580FAAB-D455-034D-A7C0-5995E0BFA2D6}" dt="2021-10-14T16:07:03.674" v="308" actId="14100"/>
        <pc:sldMkLst>
          <pc:docMk/>
          <pc:sldMk cId="259787703" sldId="331"/>
        </pc:sldMkLst>
        <pc:spChg chg="mod">
          <ac:chgData name="Erin Quill" userId="c297e3a0-5917-46db-913f-526dccc301f7" providerId="ADAL" clId="{0580FAAB-D455-034D-A7C0-5995E0BFA2D6}" dt="2021-10-14T14:45:58.347" v="115" actId="20577"/>
          <ac:spMkLst>
            <pc:docMk/>
            <pc:sldMk cId="259787703" sldId="331"/>
            <ac:spMk id="3" creationId="{4AF027FE-7C0E-4C41-B0E0-6DB628FCBF93}"/>
          </ac:spMkLst>
        </pc:spChg>
        <pc:spChg chg="mod">
          <ac:chgData name="Erin Quill" userId="c297e3a0-5917-46db-913f-526dccc301f7" providerId="ADAL" clId="{0580FAAB-D455-034D-A7C0-5995E0BFA2D6}" dt="2021-10-14T14:44:34.891" v="98" actId="1076"/>
          <ac:spMkLst>
            <pc:docMk/>
            <pc:sldMk cId="259787703" sldId="331"/>
            <ac:spMk id="15" creationId="{686BED8D-092E-FA44-A5CA-EA4B00588019}"/>
          </ac:spMkLst>
        </pc:spChg>
        <pc:spChg chg="mod">
          <ac:chgData name="Erin Quill" userId="c297e3a0-5917-46db-913f-526dccc301f7" providerId="ADAL" clId="{0580FAAB-D455-034D-A7C0-5995E0BFA2D6}" dt="2021-10-14T14:44:49.739" v="100" actId="1076"/>
          <ac:spMkLst>
            <pc:docMk/>
            <pc:sldMk cId="259787703" sldId="331"/>
            <ac:spMk id="21" creationId="{1FC55676-C294-8E42-8248-EF67286A33A8}"/>
          </ac:spMkLst>
        </pc:spChg>
        <pc:picChg chg="mod">
          <ac:chgData name="Erin Quill" userId="c297e3a0-5917-46db-913f-526dccc301f7" providerId="ADAL" clId="{0580FAAB-D455-034D-A7C0-5995E0BFA2D6}" dt="2021-10-14T14:40:44.896" v="79" actId="1076"/>
          <ac:picMkLst>
            <pc:docMk/>
            <pc:sldMk cId="259787703" sldId="331"/>
            <ac:picMk id="2" creationId="{004F1109-4320-D946-80BD-F70DD2B0B648}"/>
          </ac:picMkLst>
        </pc:picChg>
        <pc:picChg chg="add mod">
          <ac:chgData name="Erin Quill" userId="c297e3a0-5917-46db-913f-526dccc301f7" providerId="ADAL" clId="{0580FAAB-D455-034D-A7C0-5995E0BFA2D6}" dt="2021-10-14T14:40:53.790" v="81" actId="1076"/>
          <ac:picMkLst>
            <pc:docMk/>
            <pc:sldMk cId="259787703" sldId="331"/>
            <ac:picMk id="4" creationId="{417ED0EE-559D-8642-BF64-A4C0BB48507B}"/>
          </ac:picMkLst>
        </pc:picChg>
        <pc:picChg chg="add del mod">
          <ac:chgData name="Erin Quill" userId="c297e3a0-5917-46db-913f-526dccc301f7" providerId="ADAL" clId="{0580FAAB-D455-034D-A7C0-5995E0BFA2D6}" dt="2021-10-14T14:39:57.053" v="75" actId="478"/>
          <ac:picMkLst>
            <pc:docMk/>
            <pc:sldMk cId="259787703" sldId="331"/>
            <ac:picMk id="5" creationId="{F43A4771-9E81-6842-A49D-71A2D83C5770}"/>
          </ac:picMkLst>
        </pc:picChg>
        <pc:picChg chg="add mod">
          <ac:chgData name="Erin Quill" userId="c297e3a0-5917-46db-913f-526dccc301f7" providerId="ADAL" clId="{0580FAAB-D455-034D-A7C0-5995E0BFA2D6}" dt="2021-10-14T14:42:18.387" v="91" actId="208"/>
          <ac:picMkLst>
            <pc:docMk/>
            <pc:sldMk cId="259787703" sldId="331"/>
            <ac:picMk id="6" creationId="{F548B9A0-24ED-8844-9307-5DB08B73FFAD}"/>
          </ac:picMkLst>
        </pc:picChg>
        <pc:picChg chg="add mod">
          <ac:chgData name="Erin Quill" userId="c297e3a0-5917-46db-913f-526dccc301f7" providerId="ADAL" clId="{0580FAAB-D455-034D-A7C0-5995E0BFA2D6}" dt="2021-10-14T14:44:34.891" v="98" actId="1076"/>
          <ac:picMkLst>
            <pc:docMk/>
            <pc:sldMk cId="259787703" sldId="331"/>
            <ac:picMk id="8" creationId="{2D9829E2-0808-4C41-B7BB-3635D78018B7}"/>
          </ac:picMkLst>
        </pc:picChg>
        <pc:picChg chg="add mod">
          <ac:chgData name="Erin Quill" userId="c297e3a0-5917-46db-913f-526dccc301f7" providerId="ADAL" clId="{0580FAAB-D455-034D-A7C0-5995E0BFA2D6}" dt="2021-10-14T14:44:49.739" v="100" actId="1076"/>
          <ac:picMkLst>
            <pc:docMk/>
            <pc:sldMk cId="259787703" sldId="331"/>
            <ac:picMk id="9" creationId="{E4C18BAB-74C9-7640-A41C-0401A2147B37}"/>
          </ac:picMkLst>
        </pc:picChg>
        <pc:picChg chg="add mod">
          <ac:chgData name="Erin Quill" userId="c297e3a0-5917-46db-913f-526dccc301f7" providerId="ADAL" clId="{0580FAAB-D455-034D-A7C0-5995E0BFA2D6}" dt="2021-10-14T14:45:22.340" v="106" actId="1076"/>
          <ac:picMkLst>
            <pc:docMk/>
            <pc:sldMk cId="259787703" sldId="331"/>
            <ac:picMk id="10" creationId="{2BE5F795-3CFF-7345-B154-A44E0A16A86C}"/>
          </ac:picMkLst>
        </pc:picChg>
        <pc:picChg chg="del mod">
          <ac:chgData name="Erin Quill" userId="c297e3a0-5917-46db-913f-526dccc301f7" providerId="ADAL" clId="{0580FAAB-D455-034D-A7C0-5995E0BFA2D6}" dt="2021-10-14T14:41:38.109" v="85" actId="478"/>
          <ac:picMkLst>
            <pc:docMk/>
            <pc:sldMk cId="259787703" sldId="331"/>
            <ac:picMk id="16" creationId="{1156E888-6025-0740-B192-34C92EAC2378}"/>
          </ac:picMkLst>
        </pc:picChg>
        <pc:cxnChg chg="add mod">
          <ac:chgData name="Erin Quill" userId="c297e3a0-5917-46db-913f-526dccc301f7" providerId="ADAL" clId="{0580FAAB-D455-034D-A7C0-5995E0BFA2D6}" dt="2021-10-14T14:42:09.888" v="90" actId="1076"/>
          <ac:cxnSpMkLst>
            <pc:docMk/>
            <pc:sldMk cId="259787703" sldId="331"/>
            <ac:cxnSpMk id="11" creationId="{B9A61E0A-D8AB-1E4E-8B77-1E95C0927F6E}"/>
          </ac:cxnSpMkLst>
        </pc:cxnChg>
        <pc:cxnChg chg="add mod">
          <ac:chgData name="Erin Quill" userId="c297e3a0-5917-46db-913f-526dccc301f7" providerId="ADAL" clId="{0580FAAB-D455-034D-A7C0-5995E0BFA2D6}" dt="2021-10-14T16:07:03.674" v="308" actId="14100"/>
          <ac:cxnSpMkLst>
            <pc:docMk/>
            <pc:sldMk cId="259787703" sldId="331"/>
            <ac:cxnSpMk id="14" creationId="{C040E5E6-C50D-984C-9874-F009393163CB}"/>
          </ac:cxnSpMkLst>
        </pc:cxnChg>
        <pc:cxnChg chg="add mod">
          <ac:chgData name="Erin Quill" userId="c297e3a0-5917-46db-913f-526dccc301f7" providerId="ADAL" clId="{0580FAAB-D455-034D-A7C0-5995E0BFA2D6}" dt="2021-10-14T14:45:08.495" v="104" actId="14100"/>
          <ac:cxnSpMkLst>
            <pc:docMk/>
            <pc:sldMk cId="259787703" sldId="331"/>
            <ac:cxnSpMk id="22" creationId="{B947C96C-7918-9F45-A973-781A49578110}"/>
          </ac:cxnSpMkLst>
        </pc:cxnChg>
      </pc:sldChg>
      <pc:sldChg chg="modSp add">
        <pc:chgData name="Erin Quill" userId="c297e3a0-5917-46db-913f-526dccc301f7" providerId="ADAL" clId="{0580FAAB-D455-034D-A7C0-5995E0BFA2D6}" dt="2021-10-14T16:16:44.698" v="507"/>
        <pc:sldMkLst>
          <pc:docMk/>
          <pc:sldMk cId="808673628" sldId="332"/>
        </pc:sldMkLst>
        <pc:spChg chg="mod">
          <ac:chgData name="Erin Quill" userId="c297e3a0-5917-46db-913f-526dccc301f7" providerId="ADAL" clId="{0580FAAB-D455-034D-A7C0-5995E0BFA2D6}" dt="2021-10-14T16:16:44.698" v="507"/>
          <ac:spMkLst>
            <pc:docMk/>
            <pc:sldMk cId="808673628" sldId="332"/>
            <ac:spMk id="2" creationId="{60AC01B1-86BD-2C40-AE6E-7D3DCB58788D}"/>
          </ac:spMkLst>
        </pc:spChg>
      </pc:sldChg>
      <pc:sldChg chg="addSp delSp modSp add del mod">
        <pc:chgData name="Erin Quill" userId="c297e3a0-5917-46db-913f-526dccc301f7" providerId="ADAL" clId="{0580FAAB-D455-034D-A7C0-5995E0BFA2D6}" dt="2021-10-14T16:12:20.653" v="390" actId="2696"/>
        <pc:sldMkLst>
          <pc:docMk/>
          <pc:sldMk cId="4124715857" sldId="332"/>
        </pc:sldMkLst>
        <pc:spChg chg="mod">
          <ac:chgData name="Erin Quill" userId="c297e3a0-5917-46db-913f-526dccc301f7" providerId="ADAL" clId="{0580FAAB-D455-034D-A7C0-5995E0BFA2D6}" dt="2021-10-14T14:52:47.317" v="189" actId="20577"/>
          <ac:spMkLst>
            <pc:docMk/>
            <pc:sldMk cId="4124715857" sldId="332"/>
            <ac:spMk id="2" creationId="{60AC01B1-86BD-2C40-AE6E-7D3DCB58788D}"/>
          </ac:spMkLst>
        </pc:spChg>
        <pc:spChg chg="del">
          <ac:chgData name="Erin Quill" userId="c297e3a0-5917-46db-913f-526dccc301f7" providerId="ADAL" clId="{0580FAAB-D455-034D-A7C0-5995E0BFA2D6}" dt="2021-10-14T14:54:18.139" v="217" actId="478"/>
          <ac:spMkLst>
            <pc:docMk/>
            <pc:sldMk cId="4124715857" sldId="332"/>
            <ac:spMk id="6" creationId="{A9D6CA35-E1AB-3447-A064-3177C363A07C}"/>
          </ac:spMkLst>
        </pc:spChg>
        <pc:spChg chg="add mod">
          <ac:chgData name="Erin Quill" userId="c297e3a0-5917-46db-913f-526dccc301f7" providerId="ADAL" clId="{0580FAAB-D455-034D-A7C0-5995E0BFA2D6}" dt="2021-10-14T16:01:16.653" v="257" actId="1076"/>
          <ac:spMkLst>
            <pc:docMk/>
            <pc:sldMk cId="4124715857" sldId="332"/>
            <ac:spMk id="15" creationId="{080F6957-AD14-BB43-99EB-9B61A0B17531}"/>
          </ac:spMkLst>
        </pc:spChg>
        <pc:spChg chg="mod">
          <ac:chgData name="Erin Quill" userId="c297e3a0-5917-46db-913f-526dccc301f7" providerId="ADAL" clId="{0580FAAB-D455-034D-A7C0-5995E0BFA2D6}" dt="2021-10-14T16:01:03.452" v="256" actId="20577"/>
          <ac:spMkLst>
            <pc:docMk/>
            <pc:sldMk cId="4124715857" sldId="332"/>
            <ac:spMk id="18" creationId="{78FA3375-7205-0D49-BB6F-CBBD06A90B24}"/>
          </ac:spMkLst>
        </pc:spChg>
        <pc:spChg chg="add mod">
          <ac:chgData name="Erin Quill" userId="c297e3a0-5917-46db-913f-526dccc301f7" providerId="ADAL" clId="{0580FAAB-D455-034D-A7C0-5995E0BFA2D6}" dt="2021-10-14T16:00:50.853" v="246" actId="1076"/>
          <ac:spMkLst>
            <pc:docMk/>
            <pc:sldMk cId="4124715857" sldId="332"/>
            <ac:spMk id="22" creationId="{A874D8A6-F2D2-BB44-8C9C-9C92AD1A68A3}"/>
          </ac:spMkLst>
        </pc:spChg>
        <pc:picChg chg="del">
          <ac:chgData name="Erin Quill" userId="c297e3a0-5917-46db-913f-526dccc301f7" providerId="ADAL" clId="{0580FAAB-D455-034D-A7C0-5995E0BFA2D6}" dt="2021-10-14T14:54:15.360" v="216" actId="478"/>
          <ac:picMkLst>
            <pc:docMk/>
            <pc:sldMk cId="4124715857" sldId="332"/>
            <ac:picMk id="5" creationId="{5E7ECAF0-FF74-0C4A-A99B-1970B9E81517}"/>
          </ac:picMkLst>
        </pc:picChg>
        <pc:picChg chg="mod">
          <ac:chgData name="Erin Quill" userId="c297e3a0-5917-46db-913f-526dccc301f7" providerId="ADAL" clId="{0580FAAB-D455-034D-A7C0-5995E0BFA2D6}" dt="2021-10-14T14:53:56.859" v="211" actId="1076"/>
          <ac:picMkLst>
            <pc:docMk/>
            <pc:sldMk cId="4124715857" sldId="332"/>
            <ac:picMk id="8" creationId="{CA2EA38A-FF1E-7141-804F-76DADA78BC59}"/>
          </ac:picMkLst>
        </pc:picChg>
        <pc:picChg chg="mod">
          <ac:chgData name="Erin Quill" userId="c297e3a0-5917-46db-913f-526dccc301f7" providerId="ADAL" clId="{0580FAAB-D455-034D-A7C0-5995E0BFA2D6}" dt="2021-10-14T14:53:32.643" v="193" actId="1076"/>
          <ac:picMkLst>
            <pc:docMk/>
            <pc:sldMk cId="4124715857" sldId="332"/>
            <ac:picMk id="9" creationId="{D84C1200-A3CE-844F-861C-C31B8155A9C6}"/>
          </ac:picMkLst>
        </pc:picChg>
        <pc:picChg chg="mod">
          <ac:chgData name="Erin Quill" userId="c297e3a0-5917-46db-913f-526dccc301f7" providerId="ADAL" clId="{0580FAAB-D455-034D-A7C0-5995E0BFA2D6}" dt="2021-10-14T16:00:55.403" v="248" actId="1076"/>
          <ac:picMkLst>
            <pc:docMk/>
            <pc:sldMk cId="4124715857" sldId="332"/>
            <ac:picMk id="14" creationId="{5653510A-1AE6-0643-B946-04F5BF6F9876}"/>
          </ac:picMkLst>
        </pc:picChg>
        <pc:picChg chg="del">
          <ac:chgData name="Erin Quill" userId="c297e3a0-5917-46db-913f-526dccc301f7" providerId="ADAL" clId="{0580FAAB-D455-034D-A7C0-5995E0BFA2D6}" dt="2021-10-14T14:54:01.840" v="212" actId="478"/>
          <ac:picMkLst>
            <pc:docMk/>
            <pc:sldMk cId="4124715857" sldId="332"/>
            <ac:picMk id="17" creationId="{EC0B1E0B-04D9-AD46-8434-E1D808635A93}"/>
          </ac:picMkLst>
        </pc:picChg>
        <pc:picChg chg="add mod">
          <ac:chgData name="Erin Quill" userId="c297e3a0-5917-46db-913f-526dccc301f7" providerId="ADAL" clId="{0580FAAB-D455-034D-A7C0-5995E0BFA2D6}" dt="2021-10-14T16:01:16.653" v="257" actId="1076"/>
          <ac:picMkLst>
            <pc:docMk/>
            <pc:sldMk cId="4124715857" sldId="332"/>
            <ac:picMk id="20" creationId="{01AEE685-F5F1-1940-9531-D296927CC205}"/>
          </ac:picMkLst>
        </pc:picChg>
        <pc:picChg chg="add del mod">
          <ac:chgData name="Erin Quill" userId="c297e3a0-5917-46db-913f-526dccc301f7" providerId="ADAL" clId="{0580FAAB-D455-034D-A7C0-5995E0BFA2D6}" dt="2021-10-14T14:54:07.740" v="213" actId="478"/>
          <ac:picMkLst>
            <pc:docMk/>
            <pc:sldMk cId="4124715857" sldId="332"/>
            <ac:picMk id="21" creationId="{BADA3A26-18CF-6A40-9986-5D73073CAE63}"/>
          </ac:picMkLst>
        </pc:picChg>
        <pc:picChg chg="add mod">
          <ac:chgData name="Erin Quill" userId="c297e3a0-5917-46db-913f-526dccc301f7" providerId="ADAL" clId="{0580FAAB-D455-034D-A7C0-5995E0BFA2D6}" dt="2021-10-14T16:00:50.853" v="246" actId="1076"/>
          <ac:picMkLst>
            <pc:docMk/>
            <pc:sldMk cId="4124715857" sldId="332"/>
            <ac:picMk id="23" creationId="{A23F0011-6A6D-CC44-9125-3C3F8255574C}"/>
          </ac:picMkLst>
        </pc:picChg>
        <pc:picChg chg="add mod">
          <ac:chgData name="Erin Quill" userId="c297e3a0-5917-46db-913f-526dccc301f7" providerId="ADAL" clId="{0580FAAB-D455-034D-A7C0-5995E0BFA2D6}" dt="2021-10-14T16:00:50.853" v="246" actId="1076"/>
          <ac:picMkLst>
            <pc:docMk/>
            <pc:sldMk cId="4124715857" sldId="332"/>
            <ac:picMk id="24" creationId="{55B1A2A2-E485-4547-B22C-47773E00C2FB}"/>
          </ac:picMkLst>
        </pc:picChg>
        <pc:cxnChg chg="mod">
          <ac:chgData name="Erin Quill" userId="c297e3a0-5917-46db-913f-526dccc301f7" providerId="ADAL" clId="{0580FAAB-D455-034D-A7C0-5995E0BFA2D6}" dt="2021-10-14T16:01:20.454" v="258" actId="14100"/>
          <ac:cxnSpMkLst>
            <pc:docMk/>
            <pc:sldMk cId="4124715857" sldId="332"/>
            <ac:cxnSpMk id="13" creationId="{B35EC74B-06A5-4648-B854-9F5697A5F25B}"/>
          </ac:cxnSpMkLst>
        </pc:cxnChg>
        <pc:cxnChg chg="mod">
          <ac:chgData name="Erin Quill" userId="c297e3a0-5917-46db-913f-526dccc301f7" providerId="ADAL" clId="{0580FAAB-D455-034D-A7C0-5995E0BFA2D6}" dt="2021-10-14T16:00:46.204" v="245" actId="14100"/>
          <ac:cxnSpMkLst>
            <pc:docMk/>
            <pc:sldMk cId="4124715857" sldId="332"/>
            <ac:cxnSpMk id="16" creationId="{30958D05-DBA1-F948-B4F7-6A8A05D106FB}"/>
          </ac:cxnSpMkLst>
        </pc:cxnChg>
        <pc:cxnChg chg="mod">
          <ac:chgData name="Erin Quill" userId="c297e3a0-5917-46db-913f-526dccc301f7" providerId="ADAL" clId="{0580FAAB-D455-034D-A7C0-5995E0BFA2D6}" dt="2021-10-14T16:00:53.808" v="247" actId="1076"/>
          <ac:cxnSpMkLst>
            <pc:docMk/>
            <pc:sldMk cId="4124715857" sldId="332"/>
            <ac:cxnSpMk id="19" creationId="{ED117D81-B9AE-4E41-8390-2E740390CF1F}"/>
          </ac:cxnSpMkLst>
        </pc:cxnChg>
      </pc:sldChg>
      <pc:sldChg chg="modSp add mod">
        <pc:chgData name="Erin Quill" userId="c297e3a0-5917-46db-913f-526dccc301f7" providerId="ADAL" clId="{0580FAAB-D455-034D-A7C0-5995E0BFA2D6}" dt="2021-10-14T16:16:44.698" v="507"/>
        <pc:sldMkLst>
          <pc:docMk/>
          <pc:sldMk cId="3288233617" sldId="333"/>
        </pc:sldMkLst>
        <pc:spChg chg="mod">
          <ac:chgData name="Erin Quill" userId="c297e3a0-5917-46db-913f-526dccc301f7" providerId="ADAL" clId="{0580FAAB-D455-034D-A7C0-5995E0BFA2D6}" dt="2021-10-14T16:16:44.698" v="507"/>
          <ac:spMkLst>
            <pc:docMk/>
            <pc:sldMk cId="3288233617" sldId="333"/>
            <ac:spMk id="2" creationId="{4C3E37CF-EF11-C44E-AEC8-C94AB80881E3}"/>
          </ac:spMkLst>
        </pc:spChg>
        <pc:spChg chg="mod">
          <ac:chgData name="Erin Quill" userId="c297e3a0-5917-46db-913f-526dccc301f7" providerId="ADAL" clId="{0580FAAB-D455-034D-A7C0-5995E0BFA2D6}" dt="2021-10-14T16:16:44.698" v="507"/>
          <ac:spMkLst>
            <pc:docMk/>
            <pc:sldMk cId="3288233617" sldId="333"/>
            <ac:spMk id="4" creationId="{206EF3F3-C87F-3144-BD8E-780D2A53B513}"/>
          </ac:spMkLst>
        </pc:spChg>
      </pc:sldChg>
      <pc:sldChg chg="addSp modSp mod">
        <pc:chgData name="Erin Quill" userId="c297e3a0-5917-46db-913f-526dccc301f7" providerId="ADAL" clId="{0580FAAB-D455-034D-A7C0-5995E0BFA2D6}" dt="2021-10-15T02:06:28.549" v="522" actId="1076"/>
        <pc:sldMkLst>
          <pc:docMk/>
          <pc:sldMk cId="1474106206" sldId="334"/>
        </pc:sldMkLst>
        <pc:picChg chg="add mod modCrop">
          <ac:chgData name="Erin Quill" userId="c297e3a0-5917-46db-913f-526dccc301f7" providerId="ADAL" clId="{0580FAAB-D455-034D-A7C0-5995E0BFA2D6}" dt="2021-10-15T02:06:25.599" v="521" actId="1076"/>
          <ac:picMkLst>
            <pc:docMk/>
            <pc:sldMk cId="1474106206" sldId="334"/>
            <ac:picMk id="6" creationId="{B1A81ED8-4B62-044F-9470-3CB1B07DD28A}"/>
          </ac:picMkLst>
        </pc:picChg>
        <pc:picChg chg="add mod modCrop">
          <ac:chgData name="Erin Quill" userId="c297e3a0-5917-46db-913f-526dccc301f7" providerId="ADAL" clId="{0580FAAB-D455-034D-A7C0-5995E0BFA2D6}" dt="2021-10-15T02:06:28.549" v="522" actId="1076"/>
          <ac:picMkLst>
            <pc:docMk/>
            <pc:sldMk cId="1474106206" sldId="334"/>
            <ac:picMk id="7" creationId="{EF073FCE-58CA-044B-82BC-07B6EB196DCF}"/>
          </ac:picMkLst>
        </pc:picChg>
      </pc:sldChg>
      <pc:sldChg chg="addSp delSp modSp mod">
        <pc:chgData name="Erin Quill" userId="c297e3a0-5917-46db-913f-526dccc301f7" providerId="ADAL" clId="{0580FAAB-D455-034D-A7C0-5995E0BFA2D6}" dt="2021-10-15T02:08:24.399" v="536" actId="1076"/>
        <pc:sldMkLst>
          <pc:docMk/>
          <pc:sldMk cId="1123305747" sldId="336"/>
        </pc:sldMkLst>
        <pc:spChg chg="add del mod">
          <ac:chgData name="Erin Quill" userId="c297e3a0-5917-46db-913f-526dccc301f7" providerId="ADAL" clId="{0580FAAB-D455-034D-A7C0-5995E0BFA2D6}" dt="2021-10-15T02:08:17.467" v="535" actId="478"/>
          <ac:spMkLst>
            <pc:docMk/>
            <pc:sldMk cId="1123305747" sldId="336"/>
            <ac:spMk id="7" creationId="{B59B76D4-3EFA-4049-B317-88BAE6447C65}"/>
          </ac:spMkLst>
        </pc:spChg>
        <pc:picChg chg="del">
          <ac:chgData name="Erin Quill" userId="c297e3a0-5917-46db-913f-526dccc301f7" providerId="ADAL" clId="{0580FAAB-D455-034D-A7C0-5995E0BFA2D6}" dt="2021-10-15T02:06:56.850" v="523" actId="478"/>
          <ac:picMkLst>
            <pc:docMk/>
            <pc:sldMk cId="1123305747" sldId="336"/>
            <ac:picMk id="5" creationId="{8036519E-BD7A-074F-B618-986F5F145171}"/>
          </ac:picMkLst>
        </pc:picChg>
        <pc:picChg chg="del">
          <ac:chgData name="Erin Quill" userId="c297e3a0-5917-46db-913f-526dccc301f7" providerId="ADAL" clId="{0580FAAB-D455-034D-A7C0-5995E0BFA2D6}" dt="2021-10-15T02:07:01.263" v="525" actId="478"/>
          <ac:picMkLst>
            <pc:docMk/>
            <pc:sldMk cId="1123305747" sldId="336"/>
            <ac:picMk id="6" creationId="{F580AB23-F4AA-1F4E-8181-24A994670690}"/>
          </ac:picMkLst>
        </pc:picChg>
        <pc:picChg chg="add del mod">
          <ac:chgData name="Erin Quill" userId="c297e3a0-5917-46db-913f-526dccc301f7" providerId="ADAL" clId="{0580FAAB-D455-034D-A7C0-5995E0BFA2D6}" dt="2021-10-15T02:07:08" v="529" actId="478"/>
          <ac:picMkLst>
            <pc:docMk/>
            <pc:sldMk cId="1123305747" sldId="336"/>
            <ac:picMk id="9" creationId="{E44C7066-B266-0745-998F-0BC8F769204E}"/>
          </ac:picMkLst>
        </pc:picChg>
        <pc:picChg chg="add del">
          <ac:chgData name="Erin Quill" userId="c297e3a0-5917-46db-913f-526dccc301f7" providerId="ADAL" clId="{0580FAAB-D455-034D-A7C0-5995E0BFA2D6}" dt="2021-10-15T02:07:58.650" v="531" actId="478"/>
          <ac:picMkLst>
            <pc:docMk/>
            <pc:sldMk cId="1123305747" sldId="336"/>
            <ac:picMk id="10" creationId="{DD9C9CF7-A54D-BB41-AA7B-43A8189543B0}"/>
          </ac:picMkLst>
        </pc:picChg>
        <pc:picChg chg="add mod">
          <ac:chgData name="Erin Quill" userId="c297e3a0-5917-46db-913f-526dccc301f7" providerId="ADAL" clId="{0580FAAB-D455-034D-A7C0-5995E0BFA2D6}" dt="2021-10-15T02:08:24.399" v="536" actId="1076"/>
          <ac:picMkLst>
            <pc:docMk/>
            <pc:sldMk cId="1123305747" sldId="336"/>
            <ac:picMk id="11" creationId="{49B10A46-C3EF-6C43-91ED-DD45C15EDA64}"/>
          </ac:picMkLst>
        </pc:picChg>
      </pc:sldChg>
      <pc:sldChg chg="addSp modSp mod modAnim">
        <pc:chgData name="Erin Quill" userId="c297e3a0-5917-46db-913f-526dccc301f7" providerId="ADAL" clId="{0580FAAB-D455-034D-A7C0-5995E0BFA2D6}" dt="2021-10-15T12:43:34.520" v="790" actId="20577"/>
        <pc:sldMkLst>
          <pc:docMk/>
          <pc:sldMk cId="1082007034" sldId="337"/>
        </pc:sldMkLst>
        <pc:spChg chg="mod">
          <ac:chgData name="Erin Quill" userId="c297e3a0-5917-46db-913f-526dccc301f7" providerId="ADAL" clId="{0580FAAB-D455-034D-A7C0-5995E0BFA2D6}" dt="2021-10-15T12:43:34.520" v="790" actId="20577"/>
          <ac:spMkLst>
            <pc:docMk/>
            <pc:sldMk cId="1082007034" sldId="337"/>
            <ac:spMk id="5" creationId="{1D9B35CD-0634-4254-9262-A71C9C48FE22}"/>
          </ac:spMkLst>
        </pc:spChg>
        <pc:picChg chg="mod">
          <ac:chgData name="Erin Quill" userId="c297e3a0-5917-46db-913f-526dccc301f7" providerId="ADAL" clId="{0580FAAB-D455-034D-A7C0-5995E0BFA2D6}" dt="2021-10-15T12:42:46.356" v="722" actId="1076"/>
          <ac:picMkLst>
            <pc:docMk/>
            <pc:sldMk cId="1082007034" sldId="337"/>
            <ac:picMk id="6" creationId="{B1A81ED8-4B62-044F-9470-3CB1B07DD28A}"/>
          </ac:picMkLst>
        </pc:picChg>
        <pc:picChg chg="add mod">
          <ac:chgData name="Erin Quill" userId="c297e3a0-5917-46db-913f-526dccc301f7" providerId="ADAL" clId="{0580FAAB-D455-034D-A7C0-5995E0BFA2D6}" dt="2021-10-15T12:40:59.474" v="718"/>
          <ac:picMkLst>
            <pc:docMk/>
            <pc:sldMk cId="1082007034" sldId="337"/>
            <ac:picMk id="7" creationId="{53794A02-88DD-9343-A29E-1F3DCAAC0749}"/>
          </ac:picMkLst>
        </pc:picChg>
        <pc:picChg chg="add mod">
          <ac:chgData name="Erin Quill" userId="c297e3a0-5917-46db-913f-526dccc301f7" providerId="ADAL" clId="{0580FAAB-D455-034D-A7C0-5995E0BFA2D6}" dt="2021-10-15T12:40:59.474" v="718"/>
          <ac:picMkLst>
            <pc:docMk/>
            <pc:sldMk cId="1082007034" sldId="337"/>
            <ac:picMk id="9" creationId="{9AC9D87E-B07B-5F42-B833-FA8F017F15D3}"/>
          </ac:picMkLst>
        </pc:picChg>
        <pc:picChg chg="add mod">
          <ac:chgData name="Erin Quill" userId="c297e3a0-5917-46db-913f-526dccc301f7" providerId="ADAL" clId="{0580FAAB-D455-034D-A7C0-5995E0BFA2D6}" dt="2021-10-15T12:40:59.474" v="718"/>
          <ac:picMkLst>
            <pc:docMk/>
            <pc:sldMk cId="1082007034" sldId="337"/>
            <ac:picMk id="10" creationId="{BDFA906F-E87B-CC46-BAB1-C51CC2D0A565}"/>
          </ac:picMkLst>
        </pc:picChg>
        <pc:picChg chg="add mod">
          <ac:chgData name="Erin Quill" userId="c297e3a0-5917-46db-913f-526dccc301f7" providerId="ADAL" clId="{0580FAAB-D455-034D-A7C0-5995E0BFA2D6}" dt="2021-10-15T12:42:44.376" v="721" actId="1076"/>
          <ac:picMkLst>
            <pc:docMk/>
            <pc:sldMk cId="1082007034" sldId="337"/>
            <ac:picMk id="11" creationId="{143A3547-439F-0747-A0DF-C1047116F922}"/>
          </ac:picMkLst>
        </pc:picChg>
      </pc:sldChg>
    </pc:docChg>
  </pc:docChgLst>
  <pc:docChgLst>
    <pc:chgData name="Wayne Patton" userId="S::wayne.patton@suse.com::bcb2a03f-ad0d-4aa7-9500-5058e88a4710" providerId="AD" clId="Web-{944DA095-F0FB-4D95-C845-73C281507B99}"/>
    <pc:docChg chg="modSld">
      <pc:chgData name="Wayne Patton" userId="S::wayne.patton@suse.com::bcb2a03f-ad0d-4aa7-9500-5058e88a4710" providerId="AD" clId="Web-{944DA095-F0FB-4D95-C845-73C281507B99}" dt="2021-10-14T17:35:02.603" v="10" actId="20577"/>
      <pc:docMkLst>
        <pc:docMk/>
      </pc:docMkLst>
      <pc:sldChg chg="modSp">
        <pc:chgData name="Wayne Patton" userId="S::wayne.patton@suse.com::bcb2a03f-ad0d-4aa7-9500-5058e88a4710" providerId="AD" clId="Web-{944DA095-F0FB-4D95-C845-73C281507B99}" dt="2021-10-14T17:35:02.603" v="10" actId="20577"/>
        <pc:sldMkLst>
          <pc:docMk/>
          <pc:sldMk cId="525856562" sldId="319"/>
        </pc:sldMkLst>
        <pc:spChg chg="mod">
          <ac:chgData name="Wayne Patton" userId="S::wayne.patton@suse.com::bcb2a03f-ad0d-4aa7-9500-5058e88a4710" providerId="AD" clId="Web-{944DA095-F0FB-4D95-C845-73C281507B99}" dt="2021-10-14T17:35:02.603" v="10" actId="20577"/>
          <ac:spMkLst>
            <pc:docMk/>
            <pc:sldMk cId="525856562" sldId="319"/>
            <ac:spMk id="2" creationId="{1A926B25-F28A-934B-AF44-41BD6916ABD2}"/>
          </ac:spMkLst>
        </pc:spChg>
      </pc:sldChg>
    </pc:docChg>
  </pc:docChgLst>
  <pc:docChgLst>
    <pc:chgData name="Wayne Patton" userId="S::wayne.patton@suse.com::bcb2a03f-ad0d-4aa7-9500-5058e88a4710" providerId="AD" clId="Web-{42EA857E-2E05-4204-A107-09FE22AB3802}"/>
    <pc:docChg chg="modSld">
      <pc:chgData name="Wayne Patton" userId="S::wayne.patton@suse.com::bcb2a03f-ad0d-4aa7-9500-5058e88a4710" providerId="AD" clId="Web-{42EA857E-2E05-4204-A107-09FE22AB3802}" dt="2021-10-14T16:35:37.063" v="148" actId="20577"/>
      <pc:docMkLst>
        <pc:docMk/>
      </pc:docMkLst>
      <pc:sldChg chg="delSp modSp">
        <pc:chgData name="Wayne Patton" userId="S::wayne.patton@suse.com::bcb2a03f-ad0d-4aa7-9500-5058e88a4710" providerId="AD" clId="Web-{42EA857E-2E05-4204-A107-09FE22AB3802}" dt="2021-10-14T16:35:37.063" v="148" actId="20577"/>
        <pc:sldMkLst>
          <pc:docMk/>
          <pc:sldMk cId="525856562" sldId="319"/>
        </pc:sldMkLst>
        <pc:spChg chg="mod">
          <ac:chgData name="Wayne Patton" userId="S::wayne.patton@suse.com::bcb2a03f-ad0d-4aa7-9500-5058e88a4710" providerId="AD" clId="Web-{42EA857E-2E05-4204-A107-09FE22AB3802}" dt="2021-10-14T16:35:37.063" v="148" actId="20577"/>
          <ac:spMkLst>
            <pc:docMk/>
            <pc:sldMk cId="525856562" sldId="319"/>
            <ac:spMk id="3" creationId="{A4B3FD3F-9F8C-7E4B-A868-EB7E0B831DD1}"/>
          </ac:spMkLst>
        </pc:spChg>
        <pc:spChg chg="del">
          <ac:chgData name="Wayne Patton" userId="S::wayne.patton@suse.com::bcb2a03f-ad0d-4aa7-9500-5058e88a4710" providerId="AD" clId="Web-{42EA857E-2E05-4204-A107-09FE22AB3802}" dt="2021-10-14T16:33:28.242" v="40"/>
          <ac:spMkLst>
            <pc:docMk/>
            <pc:sldMk cId="525856562" sldId="319"/>
            <ac:spMk id="4" creationId="{64DAC521-B442-164B-992E-3AF60A945DF9}"/>
          </ac:spMkLst>
        </pc:spChg>
      </pc:sldChg>
    </pc:docChg>
  </pc:docChgLst>
  <pc:docChgLst>
    <pc:chgData name="Erin Quill" userId="S::erin@suse.com::c297e3a0-5917-46db-913f-526dccc301f7" providerId="AD" clId="Web-{6885ECBE-B1E3-4971-98BD-C3C696BDA26A}"/>
    <pc:docChg chg="addSld modSld">
      <pc:chgData name="Erin Quill" userId="S::erin@suse.com::c297e3a0-5917-46db-913f-526dccc301f7" providerId="AD" clId="Web-{6885ECBE-B1E3-4971-98BD-C3C696BDA26A}" dt="2021-10-14T22:26:43.055" v="85" actId="1076"/>
      <pc:docMkLst>
        <pc:docMk/>
      </pc:docMkLst>
      <pc:sldChg chg="modSp">
        <pc:chgData name="Erin Quill" userId="S::erin@suse.com::c297e3a0-5917-46db-913f-526dccc301f7" providerId="AD" clId="Web-{6885ECBE-B1E3-4971-98BD-C3C696BDA26A}" dt="2021-10-14T20:44:49.374" v="74" actId="20577"/>
        <pc:sldMkLst>
          <pc:docMk/>
          <pc:sldMk cId="3282728551" sldId="312"/>
        </pc:sldMkLst>
        <pc:spChg chg="mod">
          <ac:chgData name="Erin Quill" userId="S::erin@suse.com::c297e3a0-5917-46db-913f-526dccc301f7" providerId="AD" clId="Web-{6885ECBE-B1E3-4971-98BD-C3C696BDA26A}" dt="2021-10-14T20:44:49.374" v="74" actId="20577"/>
          <ac:spMkLst>
            <pc:docMk/>
            <pc:sldMk cId="3282728551" sldId="312"/>
            <ac:spMk id="4" creationId="{A3F3202F-DA58-D54C-BC97-886B03B00E1C}"/>
          </ac:spMkLst>
        </pc:spChg>
      </pc:sldChg>
      <pc:sldChg chg="modSp">
        <pc:chgData name="Erin Quill" userId="S::erin@suse.com::c297e3a0-5917-46db-913f-526dccc301f7" providerId="AD" clId="Web-{6885ECBE-B1E3-4971-98BD-C3C696BDA26A}" dt="2021-10-14T20:29:24.973" v="8" actId="14100"/>
        <pc:sldMkLst>
          <pc:docMk/>
          <pc:sldMk cId="1362518205" sldId="324"/>
        </pc:sldMkLst>
        <pc:spChg chg="mod">
          <ac:chgData name="Erin Quill" userId="S::erin@suse.com::c297e3a0-5917-46db-913f-526dccc301f7" providerId="AD" clId="Web-{6885ECBE-B1E3-4971-98BD-C3C696BDA26A}" dt="2021-10-14T20:29:24.973" v="8" actId="14100"/>
          <ac:spMkLst>
            <pc:docMk/>
            <pc:sldMk cId="1362518205" sldId="324"/>
            <ac:spMk id="2" creationId="{4C3E37CF-EF11-C44E-AEC8-C94AB80881E3}"/>
          </ac:spMkLst>
        </pc:spChg>
      </pc:sldChg>
      <pc:sldChg chg="modSp">
        <pc:chgData name="Erin Quill" userId="S::erin@suse.com::c297e3a0-5917-46db-913f-526dccc301f7" providerId="AD" clId="Web-{6885ECBE-B1E3-4971-98BD-C3C696BDA26A}" dt="2021-10-14T20:37:26.143" v="45" actId="1076"/>
        <pc:sldMkLst>
          <pc:docMk/>
          <pc:sldMk cId="1860636346" sldId="330"/>
        </pc:sldMkLst>
        <pc:spChg chg="mod">
          <ac:chgData name="Erin Quill" userId="S::erin@suse.com::c297e3a0-5917-46db-913f-526dccc301f7" providerId="AD" clId="Web-{6885ECBE-B1E3-4971-98BD-C3C696BDA26A}" dt="2021-10-14T20:37:26.143" v="45" actId="1076"/>
          <ac:spMkLst>
            <pc:docMk/>
            <pc:sldMk cId="1860636346" sldId="330"/>
            <ac:spMk id="18" creationId="{78FA3375-7205-0D49-BB6F-CBBD06A90B24}"/>
          </ac:spMkLst>
        </pc:spChg>
      </pc:sldChg>
      <pc:sldChg chg="addSp delSp modSp addAnim modAnim">
        <pc:chgData name="Erin Quill" userId="S::erin@suse.com::c297e3a0-5917-46db-913f-526dccc301f7" providerId="AD" clId="Web-{6885ECBE-B1E3-4971-98BD-C3C696BDA26A}" dt="2021-10-14T20:36:10.219" v="39"/>
        <pc:sldMkLst>
          <pc:docMk/>
          <pc:sldMk cId="259787703" sldId="331"/>
        </pc:sldMkLst>
        <pc:spChg chg="mod">
          <ac:chgData name="Erin Quill" userId="S::erin@suse.com::c297e3a0-5917-46db-913f-526dccc301f7" providerId="AD" clId="Web-{6885ECBE-B1E3-4971-98BD-C3C696BDA26A}" dt="2021-10-14T20:30:27.490" v="9" actId="20577"/>
          <ac:spMkLst>
            <pc:docMk/>
            <pc:sldMk cId="259787703" sldId="331"/>
            <ac:spMk id="3" creationId="{4AF027FE-7C0E-4C41-B0E0-6DB628FCBF93}"/>
          </ac:spMkLst>
        </pc:spChg>
        <pc:spChg chg="mod">
          <ac:chgData name="Erin Quill" userId="S::erin@suse.com::c297e3a0-5917-46db-913f-526dccc301f7" providerId="AD" clId="Web-{6885ECBE-B1E3-4971-98BD-C3C696BDA26A}" dt="2021-10-14T20:35:16.030" v="25" actId="1076"/>
          <ac:spMkLst>
            <pc:docMk/>
            <pc:sldMk cId="259787703" sldId="331"/>
            <ac:spMk id="21" creationId="{1FC55676-C294-8E42-8248-EF67286A33A8}"/>
          </ac:spMkLst>
        </pc:spChg>
        <pc:picChg chg="mod">
          <ac:chgData name="Erin Quill" userId="S::erin@suse.com::c297e3a0-5917-46db-913f-526dccc301f7" providerId="AD" clId="Web-{6885ECBE-B1E3-4971-98BD-C3C696BDA26A}" dt="2021-10-14T20:35:08.686" v="23" actId="1076"/>
          <ac:picMkLst>
            <pc:docMk/>
            <pc:sldMk cId="259787703" sldId="331"/>
            <ac:picMk id="2" creationId="{004F1109-4320-D946-80BD-F70DD2B0B648}"/>
          </ac:picMkLst>
        </pc:picChg>
        <pc:picChg chg="add mod">
          <ac:chgData name="Erin Quill" userId="S::erin@suse.com::c297e3a0-5917-46db-913f-526dccc301f7" providerId="AD" clId="Web-{6885ECBE-B1E3-4971-98BD-C3C696BDA26A}" dt="2021-10-14T20:35:13.420" v="24" actId="1076"/>
          <ac:picMkLst>
            <pc:docMk/>
            <pc:sldMk cId="259787703" sldId="331"/>
            <ac:picMk id="5" creationId="{C5BEF656-0323-4035-8BE0-E16933E14686}"/>
          </ac:picMkLst>
        </pc:picChg>
        <pc:picChg chg="del">
          <ac:chgData name="Erin Quill" userId="S::erin@suse.com::c297e3a0-5917-46db-913f-526dccc301f7" providerId="AD" clId="Web-{6885ECBE-B1E3-4971-98BD-C3C696BDA26A}" dt="2021-10-14T20:32:51.807" v="12"/>
          <ac:picMkLst>
            <pc:docMk/>
            <pc:sldMk cId="259787703" sldId="331"/>
            <ac:picMk id="9" creationId="{E4C18BAB-74C9-7640-A41C-0401A2147B37}"/>
          </ac:picMkLst>
        </pc:picChg>
        <pc:picChg chg="del">
          <ac:chgData name="Erin Quill" userId="S::erin@suse.com::c297e3a0-5917-46db-913f-526dccc301f7" providerId="AD" clId="Web-{6885ECBE-B1E3-4971-98BD-C3C696BDA26A}" dt="2021-10-14T20:32:54.119" v="13"/>
          <ac:picMkLst>
            <pc:docMk/>
            <pc:sldMk cId="259787703" sldId="331"/>
            <ac:picMk id="10" creationId="{2BE5F795-3CFF-7345-B154-A44E0A16A86C}"/>
          </ac:picMkLst>
        </pc:picChg>
        <pc:cxnChg chg="mod">
          <ac:chgData name="Erin Quill" userId="S::erin@suse.com::c297e3a0-5917-46db-913f-526dccc301f7" providerId="AD" clId="Web-{6885ECBE-B1E3-4971-98BD-C3C696BDA26A}" dt="2021-10-14T20:35:47.421" v="31" actId="14100"/>
          <ac:cxnSpMkLst>
            <pc:docMk/>
            <pc:sldMk cId="259787703" sldId="331"/>
            <ac:cxnSpMk id="11" creationId="{B9A61E0A-D8AB-1E4E-8B77-1E95C0927F6E}"/>
          </ac:cxnSpMkLst>
        </pc:cxnChg>
        <pc:cxnChg chg="mod">
          <ac:chgData name="Erin Quill" userId="S::erin@suse.com::c297e3a0-5917-46db-913f-526dccc301f7" providerId="AD" clId="Web-{6885ECBE-B1E3-4971-98BD-C3C696BDA26A}" dt="2021-10-14T20:35:43.937" v="30" actId="14100"/>
          <ac:cxnSpMkLst>
            <pc:docMk/>
            <pc:sldMk cId="259787703" sldId="331"/>
            <ac:cxnSpMk id="14" creationId="{C040E5E6-C50D-984C-9874-F009393163CB}"/>
          </ac:cxnSpMkLst>
        </pc:cxnChg>
        <pc:cxnChg chg="mod">
          <ac:chgData name="Erin Quill" userId="S::erin@suse.com::c297e3a0-5917-46db-913f-526dccc301f7" providerId="AD" clId="Web-{6885ECBE-B1E3-4971-98BD-C3C696BDA26A}" dt="2021-10-14T20:35:08.686" v="23" actId="1076"/>
          <ac:cxnSpMkLst>
            <pc:docMk/>
            <pc:sldMk cId="259787703" sldId="331"/>
            <ac:cxnSpMk id="22" creationId="{B947C96C-7918-9F45-A973-781A49578110}"/>
          </ac:cxnSpMkLst>
        </pc:cxnChg>
      </pc:sldChg>
      <pc:sldChg chg="modSp">
        <pc:chgData name="Erin Quill" userId="S::erin@suse.com::c297e3a0-5917-46db-913f-526dccc301f7" providerId="AD" clId="Web-{6885ECBE-B1E3-4971-98BD-C3C696BDA26A}" dt="2021-10-14T20:38:06.378" v="55" actId="1076"/>
        <pc:sldMkLst>
          <pc:docMk/>
          <pc:sldMk cId="808673628" sldId="332"/>
        </pc:sldMkLst>
        <pc:spChg chg="mod">
          <ac:chgData name="Erin Quill" userId="S::erin@suse.com::c297e3a0-5917-46db-913f-526dccc301f7" providerId="AD" clId="Web-{6885ECBE-B1E3-4971-98BD-C3C696BDA26A}" dt="2021-10-14T20:38:06.378" v="55" actId="1076"/>
          <ac:spMkLst>
            <pc:docMk/>
            <pc:sldMk cId="808673628" sldId="332"/>
            <ac:spMk id="18" creationId="{78FA3375-7205-0D49-BB6F-CBBD06A90B24}"/>
          </ac:spMkLst>
        </pc:spChg>
        <pc:spChg chg="mod">
          <ac:chgData name="Erin Quill" userId="S::erin@suse.com::c297e3a0-5917-46db-913f-526dccc301f7" providerId="AD" clId="Web-{6885ECBE-B1E3-4971-98BD-C3C696BDA26A}" dt="2021-10-14T20:37:53.659" v="51" actId="1076"/>
          <ac:spMkLst>
            <pc:docMk/>
            <pc:sldMk cId="808673628" sldId="332"/>
            <ac:spMk id="22" creationId="{A874D8A6-F2D2-BB44-8C9C-9C92AD1A68A3}"/>
          </ac:spMkLst>
        </pc:spChg>
        <pc:picChg chg="mod">
          <ac:chgData name="Erin Quill" userId="S::erin@suse.com::c297e3a0-5917-46db-913f-526dccc301f7" providerId="AD" clId="Web-{6885ECBE-B1E3-4971-98BD-C3C696BDA26A}" dt="2021-10-14T20:38:00.097" v="53" actId="1076"/>
          <ac:picMkLst>
            <pc:docMk/>
            <pc:sldMk cId="808673628" sldId="332"/>
            <ac:picMk id="14" creationId="{5653510A-1AE6-0643-B946-04F5BF6F9876}"/>
          </ac:picMkLst>
        </pc:picChg>
        <pc:picChg chg="mod">
          <ac:chgData name="Erin Quill" userId="S::erin@suse.com::c297e3a0-5917-46db-913f-526dccc301f7" providerId="AD" clId="Web-{6885ECBE-B1E3-4971-98BD-C3C696BDA26A}" dt="2021-10-14T20:37:57.018" v="52" actId="1076"/>
          <ac:picMkLst>
            <pc:docMk/>
            <pc:sldMk cId="808673628" sldId="332"/>
            <ac:picMk id="23" creationId="{A23F0011-6A6D-CC44-9125-3C3F8255574C}"/>
          </ac:picMkLst>
        </pc:picChg>
        <pc:picChg chg="mod">
          <ac:chgData name="Erin Quill" userId="S::erin@suse.com::c297e3a0-5917-46db-913f-526dccc301f7" providerId="AD" clId="Web-{6885ECBE-B1E3-4971-98BD-C3C696BDA26A}" dt="2021-10-14T20:37:48.346" v="49" actId="1076"/>
          <ac:picMkLst>
            <pc:docMk/>
            <pc:sldMk cId="808673628" sldId="332"/>
            <ac:picMk id="24" creationId="{55B1A2A2-E485-4547-B22C-47773E00C2FB}"/>
          </ac:picMkLst>
        </pc:picChg>
        <pc:cxnChg chg="mod">
          <ac:chgData name="Erin Quill" userId="S::erin@suse.com::c297e3a0-5917-46db-913f-526dccc301f7" providerId="AD" clId="Web-{6885ECBE-B1E3-4971-98BD-C3C696BDA26A}" dt="2021-10-14T20:37:39.487" v="46" actId="1076"/>
          <ac:cxnSpMkLst>
            <pc:docMk/>
            <pc:sldMk cId="808673628" sldId="332"/>
            <ac:cxnSpMk id="16" creationId="{30958D05-DBA1-F948-B4F7-6A8A05D106FB}"/>
          </ac:cxnSpMkLst>
        </pc:cxnChg>
        <pc:cxnChg chg="mod">
          <ac:chgData name="Erin Quill" userId="S::erin@suse.com::c297e3a0-5917-46db-913f-526dccc301f7" providerId="AD" clId="Web-{6885ECBE-B1E3-4971-98BD-C3C696BDA26A}" dt="2021-10-14T20:38:03.003" v="54" actId="1076"/>
          <ac:cxnSpMkLst>
            <pc:docMk/>
            <pc:sldMk cId="808673628" sldId="332"/>
            <ac:cxnSpMk id="19" creationId="{ED117D81-B9AE-4E41-8390-2E740390CF1F}"/>
          </ac:cxnSpMkLst>
        </pc:cxnChg>
      </pc:sldChg>
      <pc:sldChg chg="modSp">
        <pc:chgData name="Erin Quill" userId="S::erin@suse.com::c297e3a0-5917-46db-913f-526dccc301f7" providerId="AD" clId="Web-{6885ECBE-B1E3-4971-98BD-C3C696BDA26A}" dt="2021-10-14T21:15:16.603" v="82" actId="20577"/>
        <pc:sldMkLst>
          <pc:docMk/>
          <pc:sldMk cId="3288233617" sldId="333"/>
        </pc:sldMkLst>
        <pc:spChg chg="mod">
          <ac:chgData name="Erin Quill" userId="S::erin@suse.com::c297e3a0-5917-46db-913f-526dccc301f7" providerId="AD" clId="Web-{6885ECBE-B1E3-4971-98BD-C3C696BDA26A}" dt="2021-10-14T21:15:16.603" v="82" actId="20577"/>
          <ac:spMkLst>
            <pc:docMk/>
            <pc:sldMk cId="3288233617" sldId="333"/>
            <ac:spMk id="4" creationId="{206EF3F3-C87F-3144-BD8E-780D2A53B513}"/>
          </ac:spMkLst>
        </pc:spChg>
      </pc:sldChg>
      <pc:sldChg chg="addSp delSp modSp add replId">
        <pc:chgData name="Erin Quill" userId="S::erin@suse.com::c297e3a0-5917-46db-913f-526dccc301f7" providerId="AD" clId="Web-{6885ECBE-B1E3-4971-98BD-C3C696BDA26A}" dt="2021-10-14T22:26:43.055" v="85" actId="1076"/>
        <pc:sldMkLst>
          <pc:docMk/>
          <pc:sldMk cId="1474106206" sldId="334"/>
        </pc:sldMkLst>
        <pc:spChg chg="mod">
          <ac:chgData name="Erin Quill" userId="S::erin@suse.com::c297e3a0-5917-46db-913f-526dccc301f7" providerId="AD" clId="Web-{6885ECBE-B1E3-4971-98BD-C3C696BDA26A}" dt="2021-10-14T19:34:19.895" v="5" actId="20577"/>
          <ac:spMkLst>
            <pc:docMk/>
            <pc:sldMk cId="1474106206" sldId="334"/>
            <ac:spMk id="2" creationId="{4C3E37CF-EF11-C44E-AEC8-C94AB80881E3}"/>
          </ac:spMkLst>
        </pc:spChg>
        <pc:spChg chg="add">
          <ac:chgData name="Erin Quill" userId="S::erin@suse.com::c297e3a0-5917-46db-913f-526dccc301f7" providerId="AD" clId="Web-{6885ECBE-B1E3-4971-98BD-C3C696BDA26A}" dt="2021-10-14T22:26:36.430" v="83"/>
          <ac:spMkLst>
            <pc:docMk/>
            <pc:sldMk cId="1474106206" sldId="334"/>
            <ac:spMk id="3" creationId="{896C065B-9F15-4DF6-9B31-C439A2295D62}"/>
          </ac:spMkLst>
        </pc:spChg>
        <pc:spChg chg="mod">
          <ac:chgData name="Erin Quill" userId="S::erin@suse.com::c297e3a0-5917-46db-913f-526dccc301f7" providerId="AD" clId="Web-{6885ECBE-B1E3-4971-98BD-C3C696BDA26A}" dt="2021-10-14T21:15:01.837" v="75" actId="20577"/>
          <ac:spMkLst>
            <pc:docMk/>
            <pc:sldMk cId="1474106206" sldId="334"/>
            <ac:spMk id="4" creationId="{206EF3F3-C87F-3144-BD8E-780D2A53B513}"/>
          </ac:spMkLst>
        </pc:spChg>
        <pc:spChg chg="add mod">
          <ac:chgData name="Erin Quill" userId="S::erin@suse.com::c297e3a0-5917-46db-913f-526dccc301f7" providerId="AD" clId="Web-{6885ECBE-B1E3-4971-98BD-C3C696BDA26A}" dt="2021-10-14T22:26:43.055" v="85" actId="1076"/>
          <ac:spMkLst>
            <pc:docMk/>
            <pc:sldMk cId="1474106206" sldId="334"/>
            <ac:spMk id="5" creationId="{1D9B35CD-0634-4254-9262-A71C9C48FE22}"/>
          </ac:spMkLst>
        </pc:spChg>
        <pc:spChg chg="add mod">
          <ac:chgData name="Erin Quill" userId="S::erin@suse.com::c297e3a0-5917-46db-913f-526dccc301f7" providerId="AD" clId="Web-{6885ECBE-B1E3-4971-98BD-C3C696BDA26A}" dt="2021-10-14T19:34:23.708" v="6"/>
          <ac:spMkLst>
            <pc:docMk/>
            <pc:sldMk cId="1474106206" sldId="334"/>
            <ac:spMk id="7" creationId="{93BF6219-7227-4B96-B548-DFAD66C0462E}"/>
          </ac:spMkLst>
        </pc:spChg>
        <pc:picChg chg="del">
          <ac:chgData name="Erin Quill" userId="S::erin@suse.com::c297e3a0-5917-46db-913f-526dccc301f7" providerId="AD" clId="Web-{6885ECBE-B1E3-4971-98BD-C3C696BDA26A}" dt="2021-10-14T19:34:23.708" v="6"/>
          <ac:picMkLst>
            <pc:docMk/>
            <pc:sldMk cId="1474106206" sldId="334"/>
            <ac:picMk id="5" creationId="{8036519E-BD7A-074F-B618-986F5F145171}"/>
          </ac:picMkLst>
        </pc:picChg>
        <pc:picChg chg="del">
          <ac:chgData name="Erin Quill" userId="S::erin@suse.com::c297e3a0-5917-46db-913f-526dccc301f7" providerId="AD" clId="Web-{6885ECBE-B1E3-4971-98BD-C3C696BDA26A}" dt="2021-10-14T19:34:24.817" v="7"/>
          <ac:picMkLst>
            <pc:docMk/>
            <pc:sldMk cId="1474106206" sldId="334"/>
            <ac:picMk id="6" creationId="{F580AB23-F4AA-1F4E-8181-24A994670690}"/>
          </ac:picMkLst>
        </pc:picChg>
      </pc:sldChg>
    </pc:docChg>
  </pc:docChgLst>
  <pc:docChgLst>
    <pc:chgData name="Erin Quill" userId="c297e3a0-5917-46db-913f-526dccc301f7" providerId="ADAL" clId="{99619E08-E782-7642-B66E-45570AE6C1A9}"/>
    <pc:docChg chg="undo custSel addSld delSld modSld">
      <pc:chgData name="Erin Quill" userId="c297e3a0-5917-46db-913f-526dccc301f7" providerId="ADAL" clId="{99619E08-E782-7642-B66E-45570AE6C1A9}" dt="2021-10-15T02:53:31.050" v="2106" actId="478"/>
      <pc:docMkLst>
        <pc:docMk/>
      </pc:docMkLst>
      <pc:sldChg chg="addSp delSp modSp mod">
        <pc:chgData name="Erin Quill" userId="c297e3a0-5917-46db-913f-526dccc301f7" providerId="ADAL" clId="{99619E08-E782-7642-B66E-45570AE6C1A9}" dt="2021-10-14T21:12:06.563" v="126" actId="1076"/>
        <pc:sldMkLst>
          <pc:docMk/>
          <pc:sldMk cId="3282728551" sldId="312"/>
        </pc:sldMkLst>
        <pc:spChg chg="del">
          <ac:chgData name="Erin Quill" userId="c297e3a0-5917-46db-913f-526dccc301f7" providerId="ADAL" clId="{99619E08-E782-7642-B66E-45570AE6C1A9}" dt="2021-10-14T20:44:38.910" v="22"/>
          <ac:spMkLst>
            <pc:docMk/>
            <pc:sldMk cId="3282728551" sldId="312"/>
            <ac:spMk id="3" creationId="{E06CF1AE-E2B5-E34D-8A0E-AB7EBA170D4E}"/>
          </ac:spMkLst>
        </pc:spChg>
        <pc:spChg chg="mod">
          <ac:chgData name="Erin Quill" userId="c297e3a0-5917-46db-913f-526dccc301f7" providerId="ADAL" clId="{99619E08-E782-7642-B66E-45570AE6C1A9}" dt="2021-10-14T20:46:02.398" v="112" actId="20577"/>
          <ac:spMkLst>
            <pc:docMk/>
            <pc:sldMk cId="3282728551" sldId="312"/>
            <ac:spMk id="4" creationId="{A3F3202F-DA58-D54C-BC97-886B03B00E1C}"/>
          </ac:spMkLst>
        </pc:spChg>
        <pc:picChg chg="add mod">
          <ac:chgData name="Erin Quill" userId="c297e3a0-5917-46db-913f-526dccc301f7" providerId="ADAL" clId="{99619E08-E782-7642-B66E-45570AE6C1A9}" dt="2021-10-14T21:12:06.563" v="126" actId="1076"/>
          <ac:picMkLst>
            <pc:docMk/>
            <pc:sldMk cId="3282728551" sldId="312"/>
            <ac:picMk id="5" creationId="{F8D5A17D-DCF0-A44D-85EC-A4C6690CA176}"/>
          </ac:picMkLst>
        </pc:picChg>
        <pc:picChg chg="add mod">
          <ac:chgData name="Erin Quill" userId="c297e3a0-5917-46db-913f-526dccc301f7" providerId="ADAL" clId="{99619E08-E782-7642-B66E-45570AE6C1A9}" dt="2021-10-14T20:54:56.689" v="122" actId="1076"/>
          <ac:picMkLst>
            <pc:docMk/>
            <pc:sldMk cId="3282728551" sldId="312"/>
            <ac:picMk id="6" creationId="{34488E14-26E0-414C-ADFE-AFCF4D533CBA}"/>
          </ac:picMkLst>
        </pc:picChg>
      </pc:sldChg>
      <pc:sldChg chg="modSp mod">
        <pc:chgData name="Erin Quill" userId="c297e3a0-5917-46db-913f-526dccc301f7" providerId="ADAL" clId="{99619E08-E782-7642-B66E-45570AE6C1A9}" dt="2021-10-14T20:42:48.579" v="4" actId="1076"/>
        <pc:sldMkLst>
          <pc:docMk/>
          <pc:sldMk cId="2897733586" sldId="322"/>
        </pc:sldMkLst>
        <pc:spChg chg="mod">
          <ac:chgData name="Erin Quill" userId="c297e3a0-5917-46db-913f-526dccc301f7" providerId="ADAL" clId="{99619E08-E782-7642-B66E-45570AE6C1A9}" dt="2021-10-14T20:42:34.144" v="0" actId="14100"/>
          <ac:spMkLst>
            <pc:docMk/>
            <pc:sldMk cId="2897733586" sldId="322"/>
            <ac:spMk id="4" creationId="{D74969A9-6933-EC41-B793-DCEDF3651567}"/>
          </ac:spMkLst>
        </pc:spChg>
        <pc:picChg chg="mod">
          <ac:chgData name="Erin Quill" userId="c297e3a0-5917-46db-913f-526dccc301f7" providerId="ADAL" clId="{99619E08-E782-7642-B66E-45570AE6C1A9}" dt="2021-10-14T20:42:48.579" v="4" actId="1076"/>
          <ac:picMkLst>
            <pc:docMk/>
            <pc:sldMk cId="2897733586" sldId="322"/>
            <ac:picMk id="6" creationId="{BF516BC4-CF5B-4548-8FB2-83ECA5C7410F}"/>
          </ac:picMkLst>
        </pc:picChg>
      </pc:sldChg>
      <pc:sldChg chg="modSp mod">
        <pc:chgData name="Erin Quill" userId="c297e3a0-5917-46db-913f-526dccc301f7" providerId="ADAL" clId="{99619E08-E782-7642-B66E-45570AE6C1A9}" dt="2021-10-15T00:43:57.107" v="2032" actId="14100"/>
        <pc:sldMkLst>
          <pc:docMk/>
          <pc:sldMk cId="1765850460" sldId="323"/>
        </pc:sldMkLst>
        <pc:spChg chg="mod">
          <ac:chgData name="Erin Quill" userId="c297e3a0-5917-46db-913f-526dccc301f7" providerId="ADAL" clId="{99619E08-E782-7642-B66E-45570AE6C1A9}" dt="2021-10-15T00:43:57.107" v="2032" actId="14100"/>
          <ac:spMkLst>
            <pc:docMk/>
            <pc:sldMk cId="1765850460" sldId="323"/>
            <ac:spMk id="2" creationId="{A124EE44-18AA-D44C-B6A5-AED05D5CC468}"/>
          </ac:spMkLst>
        </pc:spChg>
        <pc:spChg chg="mod">
          <ac:chgData name="Erin Quill" userId="c297e3a0-5917-46db-913f-526dccc301f7" providerId="ADAL" clId="{99619E08-E782-7642-B66E-45570AE6C1A9}" dt="2021-10-14T23:55:54.095" v="1771" actId="20577"/>
          <ac:spMkLst>
            <pc:docMk/>
            <pc:sldMk cId="1765850460" sldId="323"/>
            <ac:spMk id="4" creationId="{892831A0-7D0C-2940-AF59-C7F798FDDA67}"/>
          </ac:spMkLst>
        </pc:spChg>
      </pc:sldChg>
      <pc:sldChg chg="addSp modSp mod">
        <pc:chgData name="Erin Quill" userId="c297e3a0-5917-46db-913f-526dccc301f7" providerId="ADAL" clId="{99619E08-E782-7642-B66E-45570AE6C1A9}" dt="2021-10-15T00:06:47.084" v="1998" actId="12"/>
        <pc:sldMkLst>
          <pc:docMk/>
          <pc:sldMk cId="1362518205" sldId="324"/>
        </pc:sldMkLst>
        <pc:spChg chg="mod">
          <ac:chgData name="Erin Quill" userId="c297e3a0-5917-46db-913f-526dccc301f7" providerId="ADAL" clId="{99619E08-E782-7642-B66E-45570AE6C1A9}" dt="2021-10-15T00:06:47.084" v="1998" actId="12"/>
          <ac:spMkLst>
            <pc:docMk/>
            <pc:sldMk cId="1362518205" sldId="324"/>
            <ac:spMk id="4" creationId="{206EF3F3-C87F-3144-BD8E-780D2A53B513}"/>
          </ac:spMkLst>
        </pc:spChg>
        <pc:spChg chg="add mod">
          <ac:chgData name="Erin Quill" userId="c297e3a0-5917-46db-913f-526dccc301f7" providerId="ADAL" clId="{99619E08-E782-7642-B66E-45570AE6C1A9}" dt="2021-10-14T23:37:21.607" v="1247" actId="20577"/>
          <ac:spMkLst>
            <pc:docMk/>
            <pc:sldMk cId="1362518205" sldId="324"/>
            <ac:spMk id="7" creationId="{4AF027FE-7C0E-4C41-B0E0-6DB628FCBF93}"/>
          </ac:spMkLst>
        </pc:spChg>
      </pc:sldChg>
      <pc:sldChg chg="modAnim">
        <pc:chgData name="Erin Quill" userId="c297e3a0-5917-46db-913f-526dccc301f7" providerId="ADAL" clId="{99619E08-E782-7642-B66E-45570AE6C1A9}" dt="2021-10-14T23:47:44.227" v="1721"/>
        <pc:sldMkLst>
          <pc:docMk/>
          <pc:sldMk cId="259787703" sldId="331"/>
        </pc:sldMkLst>
      </pc:sldChg>
      <pc:sldChg chg="modSp del mod">
        <pc:chgData name="Erin Quill" userId="c297e3a0-5917-46db-913f-526dccc301f7" providerId="ADAL" clId="{99619E08-E782-7642-B66E-45570AE6C1A9}" dt="2021-10-15T00:07:01.153" v="1999" actId="2696"/>
        <pc:sldMkLst>
          <pc:docMk/>
          <pc:sldMk cId="3288233617" sldId="333"/>
        </pc:sldMkLst>
        <pc:spChg chg="mod">
          <ac:chgData name="Erin Quill" userId="c297e3a0-5917-46db-913f-526dccc301f7" providerId="ADAL" clId="{99619E08-E782-7642-B66E-45570AE6C1A9}" dt="2021-10-15T00:05:50.973" v="1993" actId="20577"/>
          <ac:spMkLst>
            <pc:docMk/>
            <pc:sldMk cId="3288233617" sldId="333"/>
            <ac:spMk id="4" creationId="{206EF3F3-C87F-3144-BD8E-780D2A53B513}"/>
          </ac:spMkLst>
        </pc:spChg>
      </pc:sldChg>
      <pc:sldChg chg="addSp delSp modSp mod">
        <pc:chgData name="Erin Quill" userId="c297e3a0-5917-46db-913f-526dccc301f7" providerId="ADAL" clId="{99619E08-E782-7642-B66E-45570AE6C1A9}" dt="2021-10-15T00:05:02.666" v="1985" actId="20577"/>
        <pc:sldMkLst>
          <pc:docMk/>
          <pc:sldMk cId="1474106206" sldId="334"/>
        </pc:sldMkLst>
        <pc:spChg chg="mod">
          <ac:chgData name="Erin Quill" userId="c297e3a0-5917-46db-913f-526dccc301f7" providerId="ADAL" clId="{99619E08-E782-7642-B66E-45570AE6C1A9}" dt="2021-10-14T22:02:36.799" v="127" actId="14100"/>
          <ac:spMkLst>
            <pc:docMk/>
            <pc:sldMk cId="1474106206" sldId="334"/>
            <ac:spMk id="2" creationId="{4C3E37CF-EF11-C44E-AEC8-C94AB80881E3}"/>
          </ac:spMkLst>
        </pc:spChg>
        <pc:spChg chg="mod">
          <ac:chgData name="Erin Quill" userId="c297e3a0-5917-46db-913f-526dccc301f7" providerId="ADAL" clId="{99619E08-E782-7642-B66E-45570AE6C1A9}" dt="2021-10-14T23:58:25.791" v="1866" actId="20577"/>
          <ac:spMkLst>
            <pc:docMk/>
            <pc:sldMk cId="1474106206" sldId="334"/>
            <ac:spMk id="5" creationId="{1D9B35CD-0634-4254-9262-A71C9C48FE22}"/>
          </ac:spMkLst>
        </pc:spChg>
        <pc:spChg chg="del mod">
          <ac:chgData name="Erin Quill" userId="c297e3a0-5917-46db-913f-526dccc301f7" providerId="ADAL" clId="{99619E08-E782-7642-B66E-45570AE6C1A9}" dt="2021-10-14T23:32:06.302" v="933" actId="478"/>
          <ac:spMkLst>
            <pc:docMk/>
            <pc:sldMk cId="1474106206" sldId="334"/>
            <ac:spMk id="7" creationId="{93BF6219-7227-4B96-B548-DFAD66C0462E}"/>
          </ac:spMkLst>
        </pc:spChg>
        <pc:spChg chg="add mod">
          <ac:chgData name="Erin Quill" userId="c297e3a0-5917-46db-913f-526dccc301f7" providerId="ADAL" clId="{99619E08-E782-7642-B66E-45570AE6C1A9}" dt="2021-10-15T00:05:02.666" v="1985" actId="20577"/>
          <ac:spMkLst>
            <pc:docMk/>
            <pc:sldMk cId="1474106206" sldId="334"/>
            <ac:spMk id="8" creationId="{50994B2C-D8F4-6340-93BD-DFCFDCC1B507}"/>
          </ac:spMkLst>
        </pc:spChg>
      </pc:sldChg>
      <pc:sldChg chg="addSp delSp modSp new mod">
        <pc:chgData name="Erin Quill" userId="c297e3a0-5917-46db-913f-526dccc301f7" providerId="ADAL" clId="{99619E08-E782-7642-B66E-45570AE6C1A9}" dt="2021-10-15T00:12:41.851" v="2031" actId="20577"/>
        <pc:sldMkLst>
          <pc:docMk/>
          <pc:sldMk cId="3095966811" sldId="335"/>
        </pc:sldMkLst>
        <pc:spChg chg="mod">
          <ac:chgData name="Erin Quill" userId="c297e3a0-5917-46db-913f-526dccc301f7" providerId="ADAL" clId="{99619E08-E782-7642-B66E-45570AE6C1A9}" dt="2021-10-14T22:52:01.865" v="150" actId="20577"/>
          <ac:spMkLst>
            <pc:docMk/>
            <pc:sldMk cId="3095966811" sldId="335"/>
            <ac:spMk id="2" creationId="{E7240809-BA01-A54D-8A14-6990807B074B}"/>
          </ac:spMkLst>
        </pc:spChg>
        <pc:spChg chg="del mod">
          <ac:chgData name="Erin Quill" userId="c297e3a0-5917-46db-913f-526dccc301f7" providerId="ADAL" clId="{99619E08-E782-7642-B66E-45570AE6C1A9}" dt="2021-10-14T22:56:47.653" v="586" actId="478"/>
          <ac:spMkLst>
            <pc:docMk/>
            <pc:sldMk cId="3095966811" sldId="335"/>
            <ac:spMk id="3" creationId="{995551C1-2C08-F246-B8AF-BF30A8453020}"/>
          </ac:spMkLst>
        </pc:spChg>
        <pc:spChg chg="mod">
          <ac:chgData name="Erin Quill" userId="c297e3a0-5917-46db-913f-526dccc301f7" providerId="ADAL" clId="{99619E08-E782-7642-B66E-45570AE6C1A9}" dt="2021-10-15T00:12:41.851" v="2031" actId="20577"/>
          <ac:spMkLst>
            <pc:docMk/>
            <pc:sldMk cId="3095966811" sldId="335"/>
            <ac:spMk id="4" creationId="{E692690A-E55F-0541-A6E5-4D36504385EE}"/>
          </ac:spMkLst>
        </pc:spChg>
        <pc:spChg chg="add mod">
          <ac:chgData name="Erin Quill" userId="c297e3a0-5917-46db-913f-526dccc301f7" providerId="ADAL" clId="{99619E08-E782-7642-B66E-45570AE6C1A9}" dt="2021-10-15T00:09:59.981" v="2029" actId="20577"/>
          <ac:spMkLst>
            <pc:docMk/>
            <pc:sldMk cId="3095966811" sldId="335"/>
            <ac:spMk id="5" creationId="{E4B49553-E83A-5D42-8197-BFA80BAEF05F}"/>
          </ac:spMkLst>
        </pc:spChg>
      </pc:sldChg>
      <pc:sldChg chg="addSp delSp modSp add mod">
        <pc:chgData name="Erin Quill" userId="c297e3a0-5917-46db-913f-526dccc301f7" providerId="ADAL" clId="{99619E08-E782-7642-B66E-45570AE6C1A9}" dt="2021-10-15T00:06:20.359" v="1996" actId="12"/>
        <pc:sldMkLst>
          <pc:docMk/>
          <pc:sldMk cId="1123305747" sldId="336"/>
        </pc:sldMkLst>
        <pc:spChg chg="mod">
          <ac:chgData name="Erin Quill" userId="c297e3a0-5917-46db-913f-526dccc301f7" providerId="ADAL" clId="{99619E08-E782-7642-B66E-45570AE6C1A9}" dt="2021-10-14T23:35:18.624" v="1117" actId="20577"/>
          <ac:spMkLst>
            <pc:docMk/>
            <pc:sldMk cId="1123305747" sldId="336"/>
            <ac:spMk id="2" creationId="{4C3E37CF-EF11-C44E-AEC8-C94AB80881E3}"/>
          </ac:spMkLst>
        </pc:spChg>
        <pc:spChg chg="mod">
          <ac:chgData name="Erin Quill" userId="c297e3a0-5917-46db-913f-526dccc301f7" providerId="ADAL" clId="{99619E08-E782-7642-B66E-45570AE6C1A9}" dt="2021-10-15T00:06:20.359" v="1996" actId="12"/>
          <ac:spMkLst>
            <pc:docMk/>
            <pc:sldMk cId="1123305747" sldId="336"/>
            <ac:spMk id="4" creationId="{206EF3F3-C87F-3144-BD8E-780D2A53B513}"/>
          </ac:spMkLst>
        </pc:spChg>
        <pc:spChg chg="del mod">
          <ac:chgData name="Erin Quill" userId="c297e3a0-5917-46db-913f-526dccc301f7" providerId="ADAL" clId="{99619E08-E782-7642-B66E-45570AE6C1A9}" dt="2021-10-14T23:35:57.231" v="1175"/>
          <ac:spMkLst>
            <pc:docMk/>
            <pc:sldMk cId="1123305747" sldId="336"/>
            <ac:spMk id="7" creationId="{4AF027FE-7C0E-4C41-B0E0-6DB628FCBF93}"/>
          </ac:spMkLst>
        </pc:spChg>
        <pc:spChg chg="add mod">
          <ac:chgData name="Erin Quill" userId="c297e3a0-5917-46db-913f-526dccc301f7" providerId="ADAL" clId="{99619E08-E782-7642-B66E-45570AE6C1A9}" dt="2021-10-14T23:37:04.208" v="1239" actId="20577"/>
          <ac:spMkLst>
            <pc:docMk/>
            <pc:sldMk cId="1123305747" sldId="336"/>
            <ac:spMk id="8" creationId="{B17E76B7-3B35-EF41-93C6-45953FFB6CD8}"/>
          </ac:spMkLst>
        </pc:spChg>
      </pc:sldChg>
      <pc:sldChg chg="delSp modSp add mod">
        <pc:chgData name="Erin Quill" userId="c297e3a0-5917-46db-913f-526dccc301f7" providerId="ADAL" clId="{99619E08-E782-7642-B66E-45570AE6C1A9}" dt="2021-10-15T02:53:31.050" v="2106" actId="478"/>
        <pc:sldMkLst>
          <pc:docMk/>
          <pc:sldMk cId="1082007034" sldId="337"/>
        </pc:sldMkLst>
        <pc:spChg chg="mod">
          <ac:chgData name="Erin Quill" userId="c297e3a0-5917-46db-913f-526dccc301f7" providerId="ADAL" clId="{99619E08-E782-7642-B66E-45570AE6C1A9}" dt="2021-10-15T02:52:13.938" v="2051" actId="20577"/>
          <ac:spMkLst>
            <pc:docMk/>
            <pc:sldMk cId="1082007034" sldId="337"/>
            <ac:spMk id="2" creationId="{4C3E37CF-EF11-C44E-AEC8-C94AB80881E3}"/>
          </ac:spMkLst>
        </pc:spChg>
        <pc:spChg chg="mod">
          <ac:chgData name="Erin Quill" userId="c297e3a0-5917-46db-913f-526dccc301f7" providerId="ADAL" clId="{99619E08-E782-7642-B66E-45570AE6C1A9}" dt="2021-10-15T02:53:27.933" v="2105" actId="5793"/>
          <ac:spMkLst>
            <pc:docMk/>
            <pc:sldMk cId="1082007034" sldId="337"/>
            <ac:spMk id="5" creationId="{1D9B35CD-0634-4254-9262-A71C9C48FE22}"/>
          </ac:spMkLst>
        </pc:spChg>
        <pc:spChg chg="mod">
          <ac:chgData name="Erin Quill" userId="c297e3a0-5917-46db-913f-526dccc301f7" providerId="ADAL" clId="{99619E08-E782-7642-B66E-45570AE6C1A9}" dt="2021-10-15T02:52:56.268" v="2095" actId="20577"/>
          <ac:spMkLst>
            <pc:docMk/>
            <pc:sldMk cId="1082007034" sldId="337"/>
            <ac:spMk id="8" creationId="{50994B2C-D8F4-6340-93BD-DFCFDCC1B507}"/>
          </ac:spMkLst>
        </pc:spChg>
        <pc:picChg chg="del">
          <ac:chgData name="Erin Quill" userId="c297e3a0-5917-46db-913f-526dccc301f7" providerId="ADAL" clId="{99619E08-E782-7642-B66E-45570AE6C1A9}" dt="2021-10-15T02:53:31.050" v="2106" actId="478"/>
          <ac:picMkLst>
            <pc:docMk/>
            <pc:sldMk cId="1082007034" sldId="337"/>
            <ac:picMk id="7" creationId="{EF073FCE-58CA-044B-82BC-07B6EB196DCF}"/>
          </ac:picMkLst>
        </pc:picChg>
      </pc:sldChg>
    </pc:docChg>
  </pc:docChgLst>
  <pc:docChgLst>
    <pc:chgData name="Wayne Patton" userId="S::wayne.patton@suse.com::bcb2a03f-ad0d-4aa7-9500-5058e88a4710" providerId="AD" clId="Web-{88686331-F1BF-019F-757E-479454E2A885}"/>
    <pc:docChg chg="modSld">
      <pc:chgData name="Wayne Patton" userId="S::wayne.patton@suse.com::bcb2a03f-ad0d-4aa7-9500-5058e88a4710" providerId="AD" clId="Web-{88686331-F1BF-019F-757E-479454E2A885}" dt="2021-10-15T16:44:21.321" v="52" actId="20577"/>
      <pc:docMkLst>
        <pc:docMk/>
      </pc:docMkLst>
      <pc:sldChg chg="modSp">
        <pc:chgData name="Wayne Patton" userId="S::wayne.patton@suse.com::bcb2a03f-ad0d-4aa7-9500-5058e88a4710" providerId="AD" clId="Web-{88686331-F1BF-019F-757E-479454E2A885}" dt="2021-10-15T16:44:21.321" v="52" actId="20577"/>
        <pc:sldMkLst>
          <pc:docMk/>
          <pc:sldMk cId="525856562" sldId="319"/>
        </pc:sldMkLst>
        <pc:spChg chg="mod">
          <ac:chgData name="Wayne Patton" userId="S::wayne.patton@suse.com::bcb2a03f-ad0d-4aa7-9500-5058e88a4710" providerId="AD" clId="Web-{88686331-F1BF-019F-757E-479454E2A885}" dt="2021-10-15T16:44:21.321" v="52" actId="20577"/>
          <ac:spMkLst>
            <pc:docMk/>
            <pc:sldMk cId="525856562" sldId="319"/>
            <ac:spMk id="3" creationId="{A4B3FD3F-9F8C-7E4B-A868-EB7E0B831DD1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52E417-7C43-D644-A664-A1458F4632E4}" type="datetimeFigureOut">
              <a:rPr lang="en-US" smtClean="0"/>
              <a:t>10/15/2021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F5A37B-BD96-C646-AC8B-325FCE9F32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9571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F5A37B-BD96-C646-AC8B-325FCE9F32E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6263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DE6C8-AB1D-4204-BC9C-3366B0BF04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8426" y="889820"/>
            <a:ext cx="9989574" cy="3598606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7B9009-EE50-4EE5-B6EB-CD6EC83D3F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8426" y="4488426"/>
            <a:ext cx="6991776" cy="1302774"/>
          </a:xfrm>
        </p:spPr>
        <p:txBody>
          <a:bodyPr anchor="b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C8667E-058A-436F-B8EA-5B3A99D43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10/15/2021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680305-1AD7-482D-BFFD-6CDB83AB3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5762A1-52E9-402D-B65E-DF193E44C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4828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359C1-C098-4BF4-A55D-782F4E606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343C7E-1E8B-4D38-9B81-1AA2A8978E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A70B00-53AE-4D3F-91BE-A8D789ED9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10/15/2021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647FC7-8124-4F70-A849-B6BCC5189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7CEBE4-50DC-47DB-B699-CCC024336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2852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418279-D3B8-4C6A-AB74-9DE3777712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42322" y="997974"/>
            <a:ext cx="2349043" cy="4984956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8F733C-9309-4197-BACA-207CDC8935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997973"/>
            <a:ext cx="8404122" cy="498495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ACD4D0-5BE6-412D-B08B-5DFFD5935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10/15/2021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021651-B786-4A39-A10F-F5231D0A2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504D2D-9379-40DE-9F45-3004BE54F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3667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87CA6-BFD9-4CB1-8892-F6B062E82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DA8C3-9C0C-4E52-9A62-E4DB159E6B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C3EC35-E02F-41FF-9232-F90692A90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10/15/2021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D13D38-5DF1-443B-8A12-71E834FDC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5E644A-4A37-4757-9809-5B035E287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8079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6578B-CD85-4BF1-A729-E8E8079B5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383" y="1709738"/>
            <a:ext cx="10632067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8448C1-C13F-4826-8347-EEB00A6643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5383" y="4589463"/>
            <a:ext cx="10632067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06546A-957F-4C4D-9744-1177AD258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10/15/2021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DB149C-CC63-4E3A-A83D-EF637EB51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B94775-7982-41EC-B584-D51224D38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08981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E4BD8-507D-48E4-A624-F16A741C3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22096"/>
            <a:ext cx="10691265" cy="112793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0A07E4-3A39-457C-A059-7DFB6039D9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15383" y="2128684"/>
            <a:ext cx="5304417" cy="38444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141E17-47CE-4A78-B0FA-0E9786DA67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128684"/>
            <a:ext cx="5219700" cy="38444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F02C13-D3ED-4044-9716-F29D79A18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10/15/2021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F334AD-FB29-4355-B5CF-85E61B4F3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5AA154-790C-4774-9C21-8C543E733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0752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7DD35-7673-4F88-86B0-634883B5E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87" y="929148"/>
            <a:ext cx="10640005" cy="76154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C820D7-3E0B-47C6-A583-C4C839C5AF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5384" y="1681163"/>
            <a:ext cx="5282192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839A7B-97D5-400F-B802-A0FF28FE9F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15384" y="2505075"/>
            <a:ext cx="5282192" cy="34237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E0ECA2-DBF1-4681-9DFA-93AFD1B371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0EBBBB-517F-4ED7-9E51-CF0F7590B4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4237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11B5C7-1E37-478F-B4B0-C7202FFE4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10/15/2021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53F7EF-507C-4CB3-86C5-8B34FFFC1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E3DEA6-E4EB-4C2A-8B4F-55EC965B6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3735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32964-A933-4B98-A141-A4B316DAF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684C9D-23DA-42B0-9DD3-7592F72E8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10/15/2021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BF8F05-876F-49D8-AE30-5BB2A91EC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3D20DA-9260-4577-BB51-789570A24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9238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2C1F24-E0A1-45A7-8EF5-92CD97993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10/15/2021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021C19-210E-46B0-9036-5D8AECC92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880FEF-487E-44DF-8615-DF2210419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908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568EE-74C8-43A6-90BC-2DDD965CF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426" y="781665"/>
            <a:ext cx="4093599" cy="122345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1C35AC-CAE3-48CF-A3E4-A075C9FDD7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9D03EA-5FAD-4609-A2B8-624E426847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8258" y="2315497"/>
            <a:ext cx="4093599" cy="355349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58D2EA-2191-4216-B64D-067BDFE12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10/15/2021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042128-DAB4-481C-BEE6-3523E8E88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50E382-C500-4A4C-A7C6-43860383A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5590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FE98B-EACF-4251-A8AF-0D9EDD17C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342" y="1066800"/>
            <a:ext cx="4103431" cy="1317523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05F473-761A-4002-AF70-9FF878D013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066800"/>
            <a:ext cx="6172200" cy="47942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0C2E6A-F834-4540-BB00-E13CB45DC3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3342" y="2552700"/>
            <a:ext cx="4103431" cy="33162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C38EAB-AD63-415C-B263-BA1D8FBE3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10/15/2021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2E5541-B6DE-45E8-BCFE-0DFC4F574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B78D45-289B-46AF-8CB9-E6150BEA1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8340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A362AC-B59F-4AC7-B279-57DDD5336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22096"/>
            <a:ext cx="10691265" cy="137103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6042DB-75BD-4EC1-B6D9-8A72EF940C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0635" y="2293126"/>
            <a:ext cx="10691265" cy="3636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DD1378-7C96-4079-B44C-3D86B46575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9448" y="6356350"/>
            <a:ext cx="25925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fld id="{2F3E8B1C-86EF-43CF-8304-249481088644}" type="datetimeFigureOut">
              <a:rPr lang="en-US" smtClean="0"/>
              <a:pPr/>
              <a:t>10/15/2021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9B6B78-577F-43F5-BAEE-BF72484C98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15383" y="6356350"/>
            <a:ext cx="45397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CC75B8-AF8F-4D8A-9B3D-D1951A64BA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/>
                </a:solidFill>
              </a:defRPr>
            </a:lvl1pPr>
          </a:lstStyle>
          <a:p>
            <a:fld id="{C3DB2ADC-AF19-4574-8C10-79B5B04FCA27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64F9B95-9045-48D2-B9F3-2927E98F54AA}"/>
              </a:ext>
            </a:extLst>
          </p:cNvPr>
          <p:cNvCxnSpPr>
            <a:cxnSpLocks/>
          </p:cNvCxnSpPr>
          <p:nvPr/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85AA86F-6A4D-4BCB-A045-D992CDC2959B}"/>
              </a:ext>
            </a:extLst>
          </p:cNvPr>
          <p:cNvCxnSpPr>
            <a:cxnSpLocks/>
          </p:cNvCxnSpPr>
          <p:nvPr/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0787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cap="all" spc="3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0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3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7.jpe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2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5.tif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f"/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tiff"/><Relationship Id="rId2" Type="http://schemas.openxmlformats.org/officeDocument/2006/relationships/image" Target="../media/image43.tiff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tiff"/><Relationship Id="rId2" Type="http://schemas.openxmlformats.org/officeDocument/2006/relationships/image" Target="../media/image43.tiff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7" Type="http://schemas.openxmlformats.org/officeDocument/2006/relationships/image" Target="../media/image1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eg"/><Relationship Id="rId5" Type="http://schemas.openxmlformats.org/officeDocument/2006/relationships/image" Target="../media/image12.jpeg"/><Relationship Id="rId4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687432-07CB-2444-BF82-9FAD014766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04552" y="871758"/>
            <a:ext cx="5825448" cy="3871143"/>
          </a:xfrm>
        </p:spPr>
        <p:txBody>
          <a:bodyPr>
            <a:normAutofit fontScale="90000"/>
          </a:bodyPr>
          <a:lstStyle/>
          <a:p>
            <a:r>
              <a:rPr lang="en-US"/>
              <a:t>SUSE at Home</a:t>
            </a:r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89AFF7-552B-824A-94DC-87926242FE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19964" y="4785543"/>
            <a:ext cx="5322013" cy="1005657"/>
          </a:xfrm>
        </p:spPr>
        <p:txBody>
          <a:bodyPr>
            <a:normAutofit/>
          </a:bodyPr>
          <a:lstStyle/>
          <a:p>
            <a:r>
              <a:rPr lang="en-US"/>
              <a:t>OBS - Open Broadcast Software</a:t>
            </a:r>
          </a:p>
        </p:txBody>
      </p:sp>
      <p:pic>
        <p:nvPicPr>
          <p:cNvPr id="4" name="Picture 3" descr="Empty pavement with misty mountains">
            <a:extLst>
              <a:ext uri="{FF2B5EF4-FFF2-40B4-BE49-F238E27FC236}">
                <a16:creationId xmlns:a16="http://schemas.microsoft.com/office/drawing/2014/main" id="{49AFD91A-1D23-4F97-90ED-62460B174D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087" r="24958" b="1"/>
          <a:stretch/>
        </p:blipFill>
        <p:spPr>
          <a:xfrm>
            <a:off x="1" y="8477"/>
            <a:ext cx="4876799" cy="6857989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23776" y="723900"/>
            <a:ext cx="5706224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CF06E40-3ECB-4820-95B5-8A70B07D4B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23776" y="6134100"/>
            <a:ext cx="566812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74924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C09BC5-EDDB-AF41-ADCE-F79BB8863C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897753"/>
            <a:ext cx="3635046" cy="157539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Capture</a:t>
            </a:r>
            <a:br>
              <a:rPr lang="en-US" sz="40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40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Devices</a:t>
            </a: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D2E57F3D-33BE-4306-87E6-2457637195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F3202F-DA58-D54C-BC97-886B03B00E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5325" y="2710035"/>
            <a:ext cx="3587668" cy="3500265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/>
              <a:t>Elgato HD60 S+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n-US"/>
              <a:t>HDMI Capture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n-US"/>
              <a:t>1080p60 HDR10 Capture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n-US"/>
              <a:t>USB 3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n-US"/>
              <a:t>$160</a:t>
            </a:r>
          </a:p>
          <a:p>
            <a:pPr marL="285750" lvl="1"/>
            <a:r>
              <a:rPr lang="en-US"/>
              <a:t>*Raspberry Pi</a:t>
            </a:r>
          </a:p>
          <a:p>
            <a:pPr marL="285750" lvl="1"/>
            <a:r>
              <a:rPr lang="en-US"/>
              <a:t>*Presentation Desktop</a:t>
            </a:r>
          </a:p>
          <a:p>
            <a:pPr marL="57150" indent="-228600">
              <a:buFont typeface="Arial" panose="020B0604020202020204" pitchFamily="34" charset="0"/>
              <a:buChar char="•"/>
            </a:pPr>
            <a:endParaRPr lang="en-US"/>
          </a:p>
          <a:p>
            <a:pPr indent="-228600">
              <a:buFont typeface="Arial" panose="020B0604020202020204" pitchFamily="34" charset="0"/>
              <a:buChar char="•"/>
            </a:pPr>
            <a:endParaRPr lang="en-US"/>
          </a:p>
          <a:p>
            <a:pPr indent="-228600">
              <a:buFont typeface="Arial" panose="020B0604020202020204" pitchFamily="34" charset="0"/>
              <a:buChar char="•"/>
            </a:pPr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25A7E63-C2AE-6040-AF64-FFAE620CAD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-2" b="15895"/>
          <a:stretch/>
        </p:blipFill>
        <p:spPr>
          <a:xfrm>
            <a:off x="4876800" y="2065996"/>
            <a:ext cx="6515100" cy="2726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3835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2" name="Straight Connector 191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Connector 192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94" name="Rectangle 193">
            <a:extLst>
              <a:ext uri="{FF2B5EF4-FFF2-40B4-BE49-F238E27FC236}">
                <a16:creationId xmlns:a16="http://schemas.microsoft.com/office/drawing/2014/main" id="{578EB459-3385-4BF6-A9E1-154CBA2510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C09BC5-EDDB-AF41-ADCE-F79BB8863C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087" y="909637"/>
            <a:ext cx="4397556" cy="188735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Green Screens</a:t>
            </a:r>
          </a:p>
        </p:txBody>
      </p:sp>
      <p:cxnSp>
        <p:nvCxnSpPr>
          <p:cNvPr id="195" name="Straight Connector 194">
            <a:extLst>
              <a:ext uri="{FF2B5EF4-FFF2-40B4-BE49-F238E27FC236}">
                <a16:creationId xmlns:a16="http://schemas.microsoft.com/office/drawing/2014/main" id="{1DC20223-0542-4FF7-8F2F-136889161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F3202F-DA58-D54C-BC97-886B03B00E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0089" y="2796987"/>
            <a:ext cx="5401573" cy="3413314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500"/>
              <a:t>Elgato Green Screen</a:t>
            </a:r>
          </a:p>
          <a:p>
            <a:pPr marL="742950" lvl="1" indent="-2286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300"/>
              <a:t>Collapsible 1480 x 1800m/ 59 x 71 Screen 1645 x 105 x 115m/ 65 x 4.1 x 4.53 inch (retracted)</a:t>
            </a:r>
          </a:p>
          <a:p>
            <a:pPr marL="742950" lvl="1" indent="-2286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300"/>
              <a:t>$159</a:t>
            </a:r>
          </a:p>
          <a:p>
            <a:pPr indent="-2286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500" err="1"/>
              <a:t>Neewer</a:t>
            </a:r>
            <a:r>
              <a:rPr lang="en-US" sz="1500"/>
              <a:t> Chromakey Backdrops, Double-Sided Green Screen and Blue Screen, 2-in-1 Collapsible and Reversible</a:t>
            </a:r>
          </a:p>
          <a:p>
            <a:pPr marL="742950" lvl="1" indent="-2286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300"/>
              <a:t>5x7 feet</a:t>
            </a:r>
          </a:p>
          <a:p>
            <a:pPr marL="742950" lvl="1" indent="-2286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300"/>
              <a:t>$65</a:t>
            </a:r>
          </a:p>
          <a:p>
            <a:pPr indent="-2286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500"/>
              <a:t>Green Cloth and Clamps</a:t>
            </a:r>
          </a:p>
          <a:p>
            <a:pPr indent="-2286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500"/>
              <a:t>Fabric Print</a:t>
            </a:r>
            <a:endParaRPr lang="en-US" sz="1300"/>
          </a:p>
          <a:p>
            <a:pPr indent="-22860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sz="1500"/>
          </a:p>
          <a:p>
            <a:pPr marL="285750" indent="-22860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sz="1500"/>
          </a:p>
        </p:txBody>
      </p:sp>
      <p:pic>
        <p:nvPicPr>
          <p:cNvPr id="5126" name="Picture 6" descr="Elgato Green Screen - Collapsible Chroma Key Panel for Background Removal with Auto-locking Frame, Wrinkle-resistant Chroma-green Fabric, Aluminum Hard Case, Ultra-quick Setup and Breakdown">
            <a:extLst>
              <a:ext uri="{FF2B5EF4-FFF2-40B4-BE49-F238E27FC236}">
                <a16:creationId xmlns:a16="http://schemas.microsoft.com/office/drawing/2014/main" id="{72CDD234-E3FC-EF44-A417-86A6029298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88136" y="723900"/>
            <a:ext cx="2098295" cy="2357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C134230-9486-9B4C-A6E0-A92D8D85C5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732678" y="723899"/>
            <a:ext cx="1908096" cy="237017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92BC289-6688-4745-A54A-007DB90AC3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5754" y="3429000"/>
            <a:ext cx="2835391" cy="270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2715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48" name="Straight Connector 70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49" name="Straight Connector 72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6150" name="Rectangle 74">
            <a:extLst>
              <a:ext uri="{FF2B5EF4-FFF2-40B4-BE49-F238E27FC236}">
                <a16:creationId xmlns:a16="http://schemas.microsoft.com/office/drawing/2014/main" id="{578EB459-3385-4BF6-A9E1-154CBA2510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C09BC5-EDDB-AF41-ADCE-F79BB8863C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087" y="909637"/>
            <a:ext cx="5892097" cy="136207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Lighting</a:t>
            </a:r>
          </a:p>
        </p:txBody>
      </p:sp>
      <p:cxnSp>
        <p:nvCxnSpPr>
          <p:cNvPr id="6151" name="Straight Connector 76">
            <a:extLst>
              <a:ext uri="{FF2B5EF4-FFF2-40B4-BE49-F238E27FC236}">
                <a16:creationId xmlns:a16="http://schemas.microsoft.com/office/drawing/2014/main" id="{ACA168A3-FD15-4AAC-9FDF-8C058A028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57150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F3202F-DA58-D54C-BC97-886B03B00E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0086" y="2276474"/>
            <a:ext cx="5892099" cy="3553109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pPr>
              <a:lnSpc>
                <a:spcPct val="110000"/>
              </a:lnSpc>
            </a:pPr>
            <a:r>
              <a:rPr lang="en-US" sz="1400"/>
              <a:t>Elgato Ring Light</a:t>
            </a:r>
          </a:p>
          <a:p>
            <a:pPr marL="742950" lvl="1" indent="-2286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/>
              <a:t>Camera Mount</a:t>
            </a:r>
          </a:p>
          <a:p>
            <a:pPr marL="742950" lvl="1" indent="-2286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/>
              <a:t>$185</a:t>
            </a:r>
          </a:p>
          <a:p>
            <a:pPr marL="742950" lvl="1" indent="-2286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err="1"/>
              <a:t>Wifi</a:t>
            </a:r>
            <a:r>
              <a:rPr lang="en-US"/>
              <a:t> Addressable</a:t>
            </a:r>
          </a:p>
          <a:p>
            <a:pPr marL="57150">
              <a:lnSpc>
                <a:spcPct val="110000"/>
              </a:lnSpc>
            </a:pPr>
            <a:r>
              <a:rPr lang="en-US" sz="1400"/>
              <a:t>Elgato Key Light/Air</a:t>
            </a:r>
          </a:p>
          <a:p>
            <a:pPr marL="57150">
              <a:lnSpc>
                <a:spcPct val="110000"/>
              </a:lnSpc>
            </a:pPr>
            <a:r>
              <a:rPr lang="en-US" sz="1400"/>
              <a:t>IVISII LED Video </a:t>
            </a:r>
          </a:p>
          <a:p>
            <a:pPr marL="742950" lvl="1" indent="-2286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/>
              <a:t>Dimmable Bi-color 15.4'' Panel </a:t>
            </a:r>
            <a:endParaRPr lang="en-US" sz="1400"/>
          </a:p>
          <a:p>
            <a:pPr>
              <a:lnSpc>
                <a:spcPct val="110000"/>
              </a:lnSpc>
            </a:pPr>
            <a:r>
              <a:rPr lang="en-US" sz="1400" b="1"/>
              <a:t>Key feature to look for:</a:t>
            </a: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400"/>
              <a:t>Color Temp</a:t>
            </a: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400"/>
              <a:t>Brightness </a:t>
            </a: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400"/>
              <a:t>Remote</a:t>
            </a:r>
          </a:p>
          <a:p>
            <a:pPr indent="-22860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sz="1400"/>
          </a:p>
          <a:p>
            <a:pPr indent="-22860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sz="140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8912DF-16B5-6749-AA81-7A9074D968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1347" y="725124"/>
            <a:ext cx="603217" cy="1977464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EF828FB-074F-1747-9B15-50AE05D60C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640619" y="732583"/>
            <a:ext cx="634965" cy="1977464"/>
          </a:xfrm>
          <a:prstGeom prst="rect">
            <a:avLst/>
          </a:prstGeom>
        </p:spPr>
      </p:pic>
      <p:pic>
        <p:nvPicPr>
          <p:cNvPr id="6146" name="Picture 2" descr="IVISII LED Video Light with C-Clamp Stand and Remote Control, Dimmable Bi-color 15.4&amp;#39;&amp;#39; Panel Light for Game/YouTube/Live Streaming/Video Conference/Photography | 3000K-8000K/4600 Lux/CRI 96+">
            <a:extLst>
              <a:ext uri="{FF2B5EF4-FFF2-40B4-BE49-F238E27FC236}">
                <a16:creationId xmlns:a16="http://schemas.microsoft.com/office/drawing/2014/main" id="{16E61303-F9CD-CF4B-862E-3013E09A57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825625" y="3048000"/>
            <a:ext cx="3055238" cy="3086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BC7C108B-6977-4FF2-B463-D8370F3EBB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5715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82701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88" name="Rectangle 87">
            <a:extLst>
              <a:ext uri="{FF2B5EF4-FFF2-40B4-BE49-F238E27FC236}">
                <a16:creationId xmlns:a16="http://schemas.microsoft.com/office/drawing/2014/main" id="{4109E738-3B9E-4529-9D47-C9708D612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C09BC5-EDDB-AF41-ADCE-F79BB8863C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6" y="914400"/>
            <a:ext cx="4422860" cy="139227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Audio</a:t>
            </a:r>
          </a:p>
        </p:txBody>
      </p: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C896A13E-5C9D-4C6C-B52D-A2C74DEFC8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F3202F-DA58-D54C-BC97-886B03B00E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5325" y="2440658"/>
            <a:ext cx="4422860" cy="3726946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/>
              <a:t>Blue Mic 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/>
              <a:t>USB/Optional XLR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/>
              <a:t>Pop Filter 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/>
              <a:t>Mounting Arm 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/>
              <a:t>Mixing Board vs USB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2664AEE5-8529-9C44-A45E-26D3FD05AC8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402192" y="723900"/>
            <a:ext cx="1000116" cy="2564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 descr="Musician's Gear Pop Filter">
            <a:extLst>
              <a:ext uri="{FF2B5EF4-FFF2-40B4-BE49-F238E27FC236}">
                <a16:creationId xmlns:a16="http://schemas.microsoft.com/office/drawing/2014/main" id="{DFDFA88C-AEFC-6E4F-B67E-3997E8E966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659206" y="723900"/>
            <a:ext cx="2564401" cy="2564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Default Title">
            <a:extLst>
              <a:ext uri="{FF2B5EF4-FFF2-40B4-BE49-F238E27FC236}">
                <a16:creationId xmlns:a16="http://schemas.microsoft.com/office/drawing/2014/main" id="{DEC03769-9181-6243-8424-3BF3D1FABE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94268" y="3608741"/>
            <a:ext cx="1708040" cy="2558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D2F081A2-A404-5E43-A9AF-B80882ED9E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659206" y="3608741"/>
            <a:ext cx="2558863" cy="2558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33519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C09BC5-EDDB-AF41-ADCE-F79BB8863C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Audio Software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8D5A17D-DCF0-A44D-85EC-A4C6690CA1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52263" y="4305410"/>
            <a:ext cx="3180978" cy="559852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F3202F-DA58-D54C-BC97-886B03B00E1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 vert="horz" lIns="91440" tIns="45720" rIns="91440" bIns="45720" rtlCol="0" anchor="t">
            <a:normAutofit fontScale="85000" lnSpcReduction="20000"/>
          </a:bodyPr>
          <a:lstStyle/>
          <a:p>
            <a:r>
              <a:rPr lang="en-US"/>
              <a:t>Loopback (Mac)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Create Virtual Sound Device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Any Software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Any Hardware</a:t>
            </a:r>
          </a:p>
          <a:p>
            <a:r>
              <a:rPr lang="en-US"/>
              <a:t>VB-Cable (Mac and Windows)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Virtual Cable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/>
          </a:p>
          <a:p>
            <a:r>
              <a:rPr lang="en-US" err="1"/>
              <a:t>Krisp</a:t>
            </a:r>
            <a:endParaRPr lang="en-US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Automatic Noise Reduction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X hours free a month</a:t>
            </a:r>
          </a:p>
          <a:p>
            <a:r>
              <a:rPr lang="en-US"/>
              <a:t>Audio Monitor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err="1"/>
              <a:t>ProLevel</a:t>
            </a:r>
            <a:endParaRPr lang="en-US"/>
          </a:p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488E14-26E0-414C-ADFE-AFCF4D533C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6576" y="1179851"/>
            <a:ext cx="6415539" cy="2619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7285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196" name="Straight Connector 70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97" name="Straight Connector 72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8198" name="Rectangle 74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C09BC5-EDDB-AF41-ADCE-F79BB8863C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897753"/>
            <a:ext cx="3635046" cy="157539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7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Controllers &amp;</a:t>
            </a:r>
            <a:br>
              <a:rPr lang="en-US" sz="37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37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Switches</a:t>
            </a:r>
          </a:p>
        </p:txBody>
      </p:sp>
      <p:cxnSp>
        <p:nvCxnSpPr>
          <p:cNvPr id="8199" name="Straight Connector 76">
            <a:extLst>
              <a:ext uri="{FF2B5EF4-FFF2-40B4-BE49-F238E27FC236}">
                <a16:creationId xmlns:a16="http://schemas.microsoft.com/office/drawing/2014/main" id="{D2E57F3D-33BE-4306-87E6-2457637195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F3202F-DA58-D54C-BC97-886B03B00E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5325" y="2710035"/>
            <a:ext cx="3587668" cy="3500265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/>
              <a:t>Elgato StreamDeck 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/>
              <a:t>ESP Controller via Websock 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/>
              <a:t>Live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F92594D2-BA56-7547-9DCC-41BFB03FF63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42226" y="897753"/>
            <a:ext cx="3646954" cy="2616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47" name="Picture 1146">
            <a:extLst>
              <a:ext uri="{FF2B5EF4-FFF2-40B4-BE49-F238E27FC236}">
                <a16:creationId xmlns:a16="http://schemas.microsoft.com/office/drawing/2014/main" id="{3065941B-083F-6C46-8604-232B056ADB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3264" y="3840814"/>
            <a:ext cx="1988839" cy="2781796"/>
          </a:xfrm>
          <a:prstGeom prst="rect">
            <a:avLst/>
          </a:prstGeom>
        </p:spPr>
      </p:pic>
      <p:pic>
        <p:nvPicPr>
          <p:cNvPr id="1149" name="Picture 1148">
            <a:extLst>
              <a:ext uri="{FF2B5EF4-FFF2-40B4-BE49-F238E27FC236}">
                <a16:creationId xmlns:a16="http://schemas.microsoft.com/office/drawing/2014/main" id="{48B0EE20-12A6-B148-97A4-F3D894E4C4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84859" y="3840814"/>
            <a:ext cx="2184385" cy="2781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131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C09BC5-EDDB-AF41-ADCE-F79BB8863C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Monitors &amp;</a:t>
            </a:r>
            <a:br>
              <a:rPr lang="en-US"/>
            </a:br>
            <a:r>
              <a:rPr lang="en-US"/>
              <a:t>Setup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6CF1AE-E2B5-E34D-8A0E-AB7EBA170D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F3202F-DA58-D54C-BC97-886B03B00E1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/>
              <a:t>3 Monitors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1397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277711-8F5F-AE44-AC0A-DFB155FFA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Installation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9444C7-DCE8-9F42-BA79-366A1E4818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8065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926B25-F28A-934B-AF44-41BD6916AB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Mac and Windows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470AA0E-F72D-5342-95EA-DABDBEB2766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747125" y="1920549"/>
            <a:ext cx="3086750" cy="1225326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DC44EB7-2D33-364A-929C-E9D576399C9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747126" y="3609928"/>
            <a:ext cx="3086751" cy="232597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C4C3F58-14E3-AF4A-BF01-31E91FE3E9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1416" y="1589943"/>
            <a:ext cx="5259744" cy="414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8109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926B25-F28A-934B-AF44-41BD6916AB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OPensuse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B3FD3F-9F8C-7E4B-A868-EB7E0B831DD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02015" y="2128684"/>
            <a:ext cx="10578256" cy="3844414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>
                <a:latin typeface="Courier New"/>
                <a:cs typeface="Courier New"/>
              </a:rPr>
              <a:t>Enable the Packman repo</a:t>
            </a:r>
          </a:p>
          <a:p>
            <a:r>
              <a:rPr lang="en-US" err="1">
                <a:latin typeface="Courier New"/>
                <a:cs typeface="Courier New"/>
              </a:rPr>
              <a:t>zypper</a:t>
            </a:r>
            <a:r>
              <a:rPr lang="en-US">
                <a:latin typeface="Courier New"/>
                <a:cs typeface="Courier New"/>
              </a:rPr>
              <a:t> in </a:t>
            </a:r>
            <a:r>
              <a:rPr lang="en-US" err="1">
                <a:latin typeface="Courier New"/>
                <a:cs typeface="Courier New"/>
              </a:rPr>
              <a:t>obs</a:t>
            </a:r>
            <a:r>
              <a:rPr lang="en-US">
                <a:latin typeface="Courier New"/>
                <a:cs typeface="Courier New"/>
              </a:rPr>
              <a:t>-studio </a:t>
            </a:r>
            <a:r>
              <a:rPr lang="en-US">
                <a:latin typeface="Courier New"/>
                <a:ea typeface="+mn-lt"/>
                <a:cs typeface="+mn-lt"/>
              </a:rPr>
              <a:t>v4l2loopback-kmp-default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>
                <a:cs typeface="Courier New"/>
              </a:rPr>
              <a:t>v4l2loopback-kmp-default</a:t>
            </a:r>
            <a:r>
              <a:rPr lang="en-US">
                <a:latin typeface="Calisto MT"/>
                <a:cs typeface="Courier New"/>
              </a:rPr>
              <a:t> is needed to enable the virtual camera button.</a:t>
            </a:r>
            <a:br>
              <a:rPr lang="en-US" dirty="0">
                <a:latin typeface="Calisto MT"/>
                <a:cs typeface="Courier New"/>
              </a:rPr>
            </a:br>
            <a:br>
              <a:rPr lang="en-US" dirty="0">
                <a:cs typeface="Courier New"/>
              </a:rPr>
            </a:br>
            <a:r>
              <a:rPr lang="en-US"/>
              <a:t>There is no need to install obs-v4l2sink any longer. This is built into OBS after version 26.1. Current version is 27.1 (Both TW &amp; Leap)</a:t>
            </a:r>
          </a:p>
          <a:p>
            <a:pPr marL="0" indent="0">
              <a:buNone/>
            </a:pPr>
            <a:r>
              <a:rPr lang="en-US"/>
              <a:t>Setting Camera input video format to BGR3 got rid of my camera lag.</a:t>
            </a:r>
          </a:p>
          <a:p>
            <a:pPr marL="0" indent="0">
              <a:buNone/>
            </a:pPr>
            <a:r>
              <a:rPr lang="en-US"/>
              <a:t>Test your setup!  – Teams client doesn't like 1080p for virtual camera, but web client is OK</a:t>
            </a:r>
            <a:endParaRPr lang="en-US" dirty="0"/>
          </a:p>
        </p:txBody>
      </p:sp>
      <p:pic>
        <p:nvPicPr>
          <p:cNvPr id="4" name="Picture 4" descr="Icon&#10;&#10;Description automatically generated">
            <a:extLst>
              <a:ext uri="{FF2B5EF4-FFF2-40B4-BE49-F238E27FC236}">
                <a16:creationId xmlns:a16="http://schemas.microsoft.com/office/drawing/2014/main" id="{715F3C0A-9450-4318-961D-59A97A8020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4896" y="1146103"/>
            <a:ext cx="2143125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8565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8E03D237-A36A-DF43-A9B3-1A2BA13752E6}"/>
              </a:ext>
            </a:extLst>
          </p:cNvPr>
          <p:cNvSpPr txBox="1">
            <a:spLocks/>
          </p:cNvSpPr>
          <p:nvPr/>
        </p:nvSpPr>
        <p:spPr>
          <a:xfrm>
            <a:off x="700635" y="922096"/>
            <a:ext cx="10691265" cy="112793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Project home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5BC646-B18D-9C42-A062-0EAB6A9EC4B4}"/>
              </a:ext>
            </a:extLst>
          </p:cNvPr>
          <p:cNvSpPr txBox="1"/>
          <p:nvPr/>
        </p:nvSpPr>
        <p:spPr>
          <a:xfrm>
            <a:off x="5444844" y="3052924"/>
            <a:ext cx="75367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#</a:t>
            </a:r>
            <a:r>
              <a:rPr lang="en-US" sz="2400" err="1"/>
              <a:t>proj</a:t>
            </a:r>
            <a:r>
              <a:rPr lang="en-US" sz="2400"/>
              <a:t>-</a:t>
            </a:r>
            <a:r>
              <a:rPr lang="en-US" sz="2400" err="1"/>
              <a:t>suse</a:t>
            </a:r>
            <a:r>
              <a:rPr lang="en-US" sz="2400"/>
              <a:t>-at-home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3C1D8C2-F044-1541-8187-05E0CC702EBF}"/>
              </a:ext>
            </a:extLst>
          </p:cNvPr>
          <p:cNvSpPr txBox="1"/>
          <p:nvPr/>
        </p:nvSpPr>
        <p:spPr>
          <a:xfrm>
            <a:off x="5444844" y="4752752"/>
            <a:ext cx="75367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https://</a:t>
            </a:r>
            <a:r>
              <a:rPr lang="en-US" sz="2400" err="1"/>
              <a:t>github.com</a:t>
            </a:r>
            <a:r>
              <a:rPr lang="en-US" sz="2400"/>
              <a:t>/SUSE/</a:t>
            </a:r>
            <a:r>
              <a:rPr lang="en-US" sz="2400" err="1"/>
              <a:t>suse</a:t>
            </a:r>
            <a:r>
              <a:rPr lang="en-US" sz="2400"/>
              <a:t>-at-home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D65BE7-C808-AA42-AD72-6F15280FF0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689" y="2173413"/>
            <a:ext cx="3797300" cy="2133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82FF945-01DF-FC49-8340-00B0211D6B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7749" y="3852066"/>
            <a:ext cx="4023180" cy="2263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5530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C18F6B-A35C-044E-8FC6-5C63FF97E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Configuring OBS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F03F25-1252-B14E-A84F-6608E11E4B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5020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4EE44-18AA-D44C-B6A5-AED05D5CC4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426" y="781665"/>
            <a:ext cx="4093599" cy="699894"/>
          </a:xfrm>
        </p:spPr>
        <p:txBody>
          <a:bodyPr/>
          <a:lstStyle/>
          <a:p>
            <a:r>
              <a:rPr lang="en-US"/>
              <a:t>Preferences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EE27775-7589-D74B-B47C-21261785E1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10566" y="3429000"/>
            <a:ext cx="6172200" cy="1482446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2831A0-7D0C-2940-AF59-C7F798FDDA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8258" y="2315497"/>
            <a:ext cx="4494930" cy="3553491"/>
          </a:xfrm>
        </p:spPr>
        <p:txBody>
          <a:bodyPr/>
          <a:lstStyle/>
          <a:p>
            <a:r>
              <a:rPr lang="en-US"/>
              <a:t>General -&gt; Projector-&gt;</a:t>
            </a:r>
          </a:p>
          <a:p>
            <a:r>
              <a:rPr lang="en-US"/>
              <a:t>	Hide cursor over projector</a:t>
            </a:r>
          </a:p>
          <a:p>
            <a:r>
              <a:rPr lang="en-US"/>
              <a:t>	Make Projector always on top </a:t>
            </a:r>
          </a:p>
          <a:p>
            <a:r>
              <a:rPr lang="en-US"/>
              <a:t>Video -&gt;Set your Resolution</a:t>
            </a:r>
          </a:p>
          <a:p>
            <a:r>
              <a:rPr lang="en-US"/>
              <a:t>      *Think about the resolution you are sending</a:t>
            </a:r>
          </a:p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10EC2E7-E4E1-6642-9098-9BD5C9E414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0566" y="1292578"/>
            <a:ext cx="6184900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8504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DB095A-B480-D148-AE0E-3B1AE1DCE7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088" y="909637"/>
            <a:ext cx="6852004" cy="136207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Sources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F1E95A2-E5F1-4C8A-92DC-CE369D1939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4969A9-6933-EC41-B793-DCEDF36515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0088" y="2276474"/>
            <a:ext cx="4148359" cy="3553109"/>
          </a:xfrm>
        </p:spPr>
        <p:txBody>
          <a:bodyPr vert="horz" lIns="91440" tIns="45720" rIns="91440" bIns="45720" rtlCol="0">
            <a:normAutofit fontScale="77500" lnSpcReduction="20000"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dirty="0"/>
              <a:t>Add Source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dirty="0"/>
              <a:t>Video Capture Device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dirty="0"/>
              <a:t>Camera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dirty="0" err="1"/>
              <a:t>Elgato</a:t>
            </a:r>
            <a:r>
              <a:rPr lang="en-US" dirty="0"/>
              <a:t> H60 S+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dirty="0"/>
              <a:t>Window Capture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dirty="0"/>
              <a:t>App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dirty="0"/>
              <a:t>Screen – Only Display Canvas Resolution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dirty="0"/>
              <a:t>Browser 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dirty="0"/>
              <a:t>Image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dirty="0"/>
              <a:t>Overlay Graphics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dirty="0"/>
              <a:t>Background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dirty="0"/>
              <a:t>Media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dirty="0"/>
              <a:t>Videos</a:t>
            </a:r>
          </a:p>
          <a:p>
            <a:pPr lvl="1" indent="-228600">
              <a:buFont typeface="Arial" panose="020B0604020202020204" pitchFamily="34" charset="0"/>
              <a:buChar char="•"/>
            </a:pPr>
            <a:endParaRPr lang="en-US" dirty="0"/>
          </a:p>
          <a:p>
            <a:pPr indent="-228600">
              <a:buFont typeface="Arial" panose="020B0604020202020204" pitchFamily="34" charset="0"/>
              <a:buChar char="•"/>
            </a:pPr>
            <a:endParaRPr lang="en-US" dirty="0"/>
          </a:p>
          <a:p>
            <a:pPr indent="-2286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F516BC4-CF5B-4548-8FB2-83ECA5C741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60118" y="1066801"/>
            <a:ext cx="3186964" cy="4724394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FCF674C-D208-4497-A189-02E8503DA8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77335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3E37CF-EF11-C44E-AEC8-C94AB8088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452" y="781665"/>
            <a:ext cx="4083573" cy="722137"/>
          </a:xfrm>
        </p:spPr>
        <p:txBody>
          <a:bodyPr/>
          <a:lstStyle/>
          <a:p>
            <a:r>
              <a:rPr lang="en-US"/>
              <a:t>Transform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036519E-BD7A-074F-B618-986F5F1451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72025" y="1845731"/>
            <a:ext cx="4830039" cy="2928854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6EF3F3-C87F-3144-BD8E-780D2A53B51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Crop Image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Flip Horizontally (optional) 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80AB23-F4AA-1F4E-8181-24A9946706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8523" y="3785023"/>
            <a:ext cx="3107243" cy="2291312"/>
          </a:xfrm>
          <a:prstGeom prst="rect">
            <a:avLst/>
          </a:prstGeom>
        </p:spPr>
      </p:pic>
      <p:sp>
        <p:nvSpPr>
          <p:cNvPr id="7" name="TextBox 2">
            <a:extLst>
              <a:ext uri="{FF2B5EF4-FFF2-40B4-BE49-F238E27FC236}">
                <a16:creationId xmlns:a16="http://schemas.microsoft.com/office/drawing/2014/main" id="{4AF027FE-7C0E-4C41-B0E0-6DB628FCBF93}"/>
              </a:ext>
            </a:extLst>
          </p:cNvPr>
          <p:cNvSpPr txBox="1"/>
          <p:nvPr/>
        </p:nvSpPr>
        <p:spPr>
          <a:xfrm>
            <a:off x="3513946" y="989012"/>
            <a:ext cx="7346196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Something you want applied to an input (Camera) in all Scenes</a:t>
            </a:r>
          </a:p>
        </p:txBody>
      </p:sp>
    </p:spTree>
    <p:extLst>
      <p:ext uri="{BB962C8B-B14F-4D97-AF65-F5344CB8AC3E}">
        <p14:creationId xmlns:p14="http://schemas.microsoft.com/office/powerpoint/2010/main" val="13625182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3E37CF-EF11-C44E-AEC8-C94AB8088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452" y="781665"/>
            <a:ext cx="4083573" cy="722137"/>
          </a:xfrm>
        </p:spPr>
        <p:txBody>
          <a:bodyPr/>
          <a:lstStyle/>
          <a:p>
            <a:r>
              <a:rPr lang="en-US"/>
              <a:t>Filters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6EF3F3-C87F-3144-BD8E-780D2A53B51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Chroma Key - Green Screen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Zoom</a:t>
            </a:r>
          </a:p>
          <a:p>
            <a:endParaRPr lang="en-US"/>
          </a:p>
        </p:txBody>
      </p:sp>
      <p:sp>
        <p:nvSpPr>
          <p:cNvPr id="8" name="TextBox 2">
            <a:extLst>
              <a:ext uri="{FF2B5EF4-FFF2-40B4-BE49-F238E27FC236}">
                <a16:creationId xmlns:a16="http://schemas.microsoft.com/office/drawing/2014/main" id="{B17E76B7-3B35-EF41-93C6-45953FFB6CD8}"/>
              </a:ext>
            </a:extLst>
          </p:cNvPr>
          <p:cNvSpPr txBox="1"/>
          <p:nvPr/>
        </p:nvSpPr>
        <p:spPr>
          <a:xfrm>
            <a:off x="3513946" y="989012"/>
            <a:ext cx="7346196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Effect Applied that can be turned on or off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9B10A46-C3EF-6C43-91ED-DD45C15EDA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4598" y="2170039"/>
            <a:ext cx="7429500" cy="3094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3057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3E37CF-EF11-C44E-AEC8-C94AB8088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426" y="781665"/>
            <a:ext cx="4093599" cy="676745"/>
          </a:xfrm>
        </p:spPr>
        <p:txBody>
          <a:bodyPr/>
          <a:lstStyle/>
          <a:p>
            <a:r>
              <a:rPr lang="en-US"/>
              <a:t>Scenes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6EF3F3-C87F-3144-BD8E-780D2A53B51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en-US"/>
          </a:p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6C065B-9F15-4DF6-9B31-C439A2295D62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Click to add text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9B35CD-0634-4254-9262-A71C9C48FE22}"/>
              </a:ext>
            </a:extLst>
          </p:cNvPr>
          <p:cNvSpPr txBox="1"/>
          <p:nvPr/>
        </p:nvSpPr>
        <p:spPr>
          <a:xfrm>
            <a:off x="794083" y="2267953"/>
            <a:ext cx="3528985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/>
              <a:t>All Device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/>
              <a:t>Camera w/ SUSE Background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/>
              <a:t>Desktop w/ Logitech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/>
              <a:t>Desktop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/>
              <a:t>Opening Sequence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/>
              <a:t>Coffee Break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/>
              <a:t>Closing Sequence </a:t>
            </a:r>
          </a:p>
          <a:p>
            <a:pPr algn="l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0994B2C-D8F4-6340-93BD-DFCFDCC1B507}"/>
              </a:ext>
            </a:extLst>
          </p:cNvPr>
          <p:cNvSpPr txBox="1"/>
          <p:nvPr/>
        </p:nvSpPr>
        <p:spPr>
          <a:xfrm>
            <a:off x="3356497" y="967333"/>
            <a:ext cx="7346196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/>
              <a:t>A Collection of Sources that create a </a:t>
            </a:r>
            <a:r>
              <a:rPr lang="en-US" b="1"/>
              <a:t>‘View’. </a:t>
            </a:r>
          </a:p>
          <a:p>
            <a:r>
              <a:rPr lang="en-US"/>
              <a:t>Makes it easy to jump between Cameras, Desktops, Apps…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1A81ED8-4B62-044F-9470-3CB1B07DD2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9072"/>
          <a:stretch/>
        </p:blipFill>
        <p:spPr>
          <a:xfrm>
            <a:off x="4571294" y="2142627"/>
            <a:ext cx="5905500" cy="14005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073FCE-58CA-044B-82BC-07B6EB196D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4599"/>
          <a:stretch/>
        </p:blipFill>
        <p:spPr>
          <a:xfrm>
            <a:off x="4588227" y="3845113"/>
            <a:ext cx="6007100" cy="1511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1062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3E37CF-EF11-C44E-AEC8-C94AB8088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426" y="781665"/>
            <a:ext cx="4093599" cy="676745"/>
          </a:xfrm>
        </p:spPr>
        <p:txBody>
          <a:bodyPr/>
          <a:lstStyle/>
          <a:p>
            <a:r>
              <a:rPr lang="en-US" dirty="0"/>
              <a:t>Scene</a:t>
            </a:r>
            <a:r>
              <a:rPr lang="en-US" b="1" dirty="0"/>
              <a:t> Collections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6EF3F3-C87F-3144-BD8E-780D2A53B51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6C065B-9F15-4DF6-9B31-C439A2295D62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Click to add text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9B35CD-0634-4254-9262-A71C9C48FE22}"/>
              </a:ext>
            </a:extLst>
          </p:cNvPr>
          <p:cNvSpPr txBox="1"/>
          <p:nvPr/>
        </p:nvSpPr>
        <p:spPr>
          <a:xfrm>
            <a:off x="794083" y="2267953"/>
            <a:ext cx="3528985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SUSE at Home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SUSE Webcast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Streaming Games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Watch This</a:t>
            </a:r>
          </a:p>
          <a:p>
            <a:pPr algn="l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0994B2C-D8F4-6340-93BD-DFCFDCC1B507}"/>
              </a:ext>
            </a:extLst>
          </p:cNvPr>
          <p:cNvSpPr txBox="1"/>
          <p:nvPr/>
        </p:nvSpPr>
        <p:spPr>
          <a:xfrm>
            <a:off x="5069550" y="854866"/>
            <a:ext cx="7346196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/>
              <a:t>Save Scenes and Sources as a Group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1A81ED8-4B62-044F-9470-3CB1B07DD2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9072"/>
          <a:stretch/>
        </p:blipFill>
        <p:spPr>
          <a:xfrm>
            <a:off x="5063693" y="4379276"/>
            <a:ext cx="5905500" cy="140055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43A3547-439F-0747-A0DF-C1047116F9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9550" y="1347661"/>
            <a:ext cx="1587500" cy="273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0070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40809-BA01-A54D-8A14-6990807B0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Best Practices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92690A-E55F-0541-A6E5-4D36504385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8258" y="2315497"/>
            <a:ext cx="5546203" cy="3553491"/>
          </a:xfrm>
        </p:spPr>
        <p:txBody>
          <a:bodyPr>
            <a:normAutofit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Turn OFF your {Teams} Video when Sharing Desktop w/talking head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Turn Off Virtual Camera when not using 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Use Studio Mode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Think about Screen Size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When sharing a Desktop you are just sharing a portion {Screen Size Dimension}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Use this to your Advantage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Left side of Screen is Shared – right is not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Create Scenes to make it easy to switch between ‘Views’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E4B49553-E83A-5D42-8197-BFA80BAEF05F}"/>
              </a:ext>
            </a:extLst>
          </p:cNvPr>
          <p:cNvSpPr txBox="1">
            <a:spLocks/>
          </p:cNvSpPr>
          <p:nvPr/>
        </p:nvSpPr>
        <p:spPr>
          <a:xfrm>
            <a:off x="6234461" y="1828800"/>
            <a:ext cx="5793565" cy="403110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Create an ‘All Devices’ Scene to store devices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Use a Hardware switcher (</a:t>
            </a:r>
            <a:r>
              <a:rPr lang="en-US" err="1"/>
              <a:t>StreamDeck</a:t>
            </a:r>
            <a:r>
              <a:rPr lang="en-US"/>
              <a:t>) to switch between Scenes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Put Everything on Mounting Arms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When Sharing a Projected Window, pay attention to the size of the window. That dictates the resolution your views see.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High CPU Utilization?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Turn off anything you are not using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Try only using  a Browser, VNC/RDP &amp; Terminal for demos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Add a dedicated machine to just run OBS and use an Elgato H60s+ to capture Demo Machine</a:t>
            </a:r>
          </a:p>
        </p:txBody>
      </p:sp>
    </p:spTree>
    <p:extLst>
      <p:ext uri="{BB962C8B-B14F-4D97-AF65-F5344CB8AC3E}">
        <p14:creationId xmlns:p14="http://schemas.microsoft.com/office/powerpoint/2010/main" val="30959668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8E03D237-A36A-DF43-A9B3-1A2BA13752E6}"/>
              </a:ext>
            </a:extLst>
          </p:cNvPr>
          <p:cNvSpPr txBox="1">
            <a:spLocks/>
          </p:cNvSpPr>
          <p:nvPr/>
        </p:nvSpPr>
        <p:spPr>
          <a:xfrm>
            <a:off x="700635" y="922096"/>
            <a:ext cx="10691265" cy="112793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Today’s Goal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04F1109-4320-D946-80BD-F70DD2B0B6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1680" y="2091140"/>
            <a:ext cx="2882900" cy="1333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58F47FA-42CB-2649-ADDA-78A09408D1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5263" y="1782882"/>
            <a:ext cx="1175836" cy="129500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7AF5403-FC46-CD49-93CA-EA261EAEED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4380" y="3803930"/>
            <a:ext cx="2870200" cy="17526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86BED8D-092E-FA44-A5CA-EA4B00588019}"/>
              </a:ext>
            </a:extLst>
          </p:cNvPr>
          <p:cNvSpPr txBox="1"/>
          <p:nvPr/>
        </p:nvSpPr>
        <p:spPr>
          <a:xfrm>
            <a:off x="9017337" y="3121578"/>
            <a:ext cx="22499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/>
              <a:t>Virtual Webcam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F244876-3128-384F-9B7D-1BD8215258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7288" y="4070915"/>
            <a:ext cx="3009900" cy="16891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3E16A90-D7CD-4740-A8B0-3E6ED7557A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93738" y="2050026"/>
            <a:ext cx="1397000" cy="16256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2B5468D-3D22-AF4E-8851-4761F626C1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28231" y="3902049"/>
            <a:ext cx="3009900" cy="16891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156E888-6025-0740-B192-34C92EAC23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69394" y="4408002"/>
            <a:ext cx="581964" cy="67719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FC55676-C294-8E42-8248-EF67286A33A8}"/>
              </a:ext>
            </a:extLst>
          </p:cNvPr>
          <p:cNvSpPr txBox="1"/>
          <p:nvPr/>
        </p:nvSpPr>
        <p:spPr>
          <a:xfrm>
            <a:off x="9141968" y="5591149"/>
            <a:ext cx="22499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/>
              <a:t>Projected Window</a:t>
            </a:r>
          </a:p>
        </p:txBody>
      </p:sp>
    </p:spTree>
    <p:extLst>
      <p:ext uri="{BB962C8B-B14F-4D97-AF65-F5344CB8AC3E}">
        <p14:creationId xmlns:p14="http://schemas.microsoft.com/office/powerpoint/2010/main" val="32047419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F710FDB-0919-493E-8539-8240C23F1E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CD695D-29C1-EB4D-9873-199A91B0FB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4" y="615918"/>
            <a:ext cx="2152103" cy="4272816"/>
          </a:xfrm>
        </p:spPr>
        <p:txBody>
          <a:bodyPr>
            <a:normAutofit/>
          </a:bodyPr>
          <a:lstStyle/>
          <a:p>
            <a:r>
              <a:rPr lang="en-US" sz="2400"/>
              <a:t>Agenda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57DD543-A5CD-4348-8624-8B4E57DB5F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3228265" y="723900"/>
            <a:ext cx="0" cy="54102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243C75-B544-0C4F-AF00-C86B12536C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18180" y="538843"/>
            <a:ext cx="7518024" cy="575807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/>
              <a:t>Quick Overview of OBS</a:t>
            </a:r>
          </a:p>
          <a:p>
            <a:r>
              <a:rPr lang="en-US" sz="4000"/>
              <a:t>Hardware</a:t>
            </a:r>
          </a:p>
          <a:p>
            <a:r>
              <a:rPr lang="en-US" sz="4000"/>
              <a:t>Install Win/Mac/openSUSE</a:t>
            </a:r>
          </a:p>
          <a:p>
            <a:r>
              <a:rPr lang="en-US" sz="4200"/>
              <a:t>Configure OBS</a:t>
            </a:r>
          </a:p>
        </p:txBody>
      </p:sp>
    </p:spTree>
    <p:extLst>
      <p:ext uri="{BB962C8B-B14F-4D97-AF65-F5344CB8AC3E}">
        <p14:creationId xmlns:p14="http://schemas.microsoft.com/office/powerpoint/2010/main" val="31852610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8E03D237-A36A-DF43-A9B3-1A2BA13752E6}"/>
              </a:ext>
            </a:extLst>
          </p:cNvPr>
          <p:cNvSpPr txBox="1">
            <a:spLocks/>
          </p:cNvSpPr>
          <p:nvPr/>
        </p:nvSpPr>
        <p:spPr>
          <a:xfrm>
            <a:off x="700635" y="922096"/>
            <a:ext cx="10691265" cy="112793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OBS -Studio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04F1109-4320-D946-80BD-F70DD2B0B6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7731" y="2402601"/>
            <a:ext cx="2882900" cy="13335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86BED8D-092E-FA44-A5CA-EA4B00588019}"/>
              </a:ext>
            </a:extLst>
          </p:cNvPr>
          <p:cNvSpPr txBox="1"/>
          <p:nvPr/>
        </p:nvSpPr>
        <p:spPr>
          <a:xfrm>
            <a:off x="8518691" y="5472747"/>
            <a:ext cx="20985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/>
              <a:t>Virtual Webcam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FC55676-C294-8E42-8248-EF67286A33A8}"/>
              </a:ext>
            </a:extLst>
          </p:cNvPr>
          <p:cNvSpPr txBox="1"/>
          <p:nvPr/>
        </p:nvSpPr>
        <p:spPr>
          <a:xfrm>
            <a:off x="4969686" y="5400649"/>
            <a:ext cx="22499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/>
              <a:t>Projected Window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F027FE-7C0E-4C41-B0E0-6DB628FCBF93}"/>
              </a:ext>
            </a:extLst>
          </p:cNvPr>
          <p:cNvSpPr txBox="1"/>
          <p:nvPr/>
        </p:nvSpPr>
        <p:spPr>
          <a:xfrm>
            <a:off x="3796335" y="967892"/>
            <a:ext cx="7346196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b="1"/>
              <a:t>OBS Studio</a:t>
            </a:r>
            <a:r>
              <a:rPr lang="en-US"/>
              <a:t> is free and opensource software for video recording and live streaming. Currently supports Linux, Mac and Windows 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D9829E2-0808-4C41-B7BB-3635D78018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2058" y="4033038"/>
            <a:ext cx="1175836" cy="129500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17ED0EE-559D-8642-BF64-A4C0BB4850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6644" y="1959682"/>
            <a:ext cx="1727476" cy="12005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548B9A0-24ED-8844-9307-5DB08B73FF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43236" y="3075784"/>
            <a:ext cx="1523822" cy="85983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9A61E0A-D8AB-1E4E-8B77-1E95C0927F6E}"/>
              </a:ext>
            </a:extLst>
          </p:cNvPr>
          <p:cNvCxnSpPr>
            <a:cxnSpLocks/>
          </p:cNvCxnSpPr>
          <p:nvPr/>
        </p:nvCxnSpPr>
        <p:spPr>
          <a:xfrm flipV="1">
            <a:off x="4658058" y="2962866"/>
            <a:ext cx="3860633" cy="20052"/>
          </a:xfrm>
          <a:prstGeom prst="straightConnector1">
            <a:avLst/>
          </a:prstGeom>
          <a:ln w="1270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C040E5E6-C50D-984C-9874-F009393163CB}"/>
              </a:ext>
            </a:extLst>
          </p:cNvPr>
          <p:cNvCxnSpPr>
            <a:cxnSpLocks/>
          </p:cNvCxnSpPr>
          <p:nvPr/>
        </p:nvCxnSpPr>
        <p:spPr>
          <a:xfrm>
            <a:off x="4658057" y="3360152"/>
            <a:ext cx="4298880" cy="1364248"/>
          </a:xfrm>
          <a:prstGeom prst="bentConnector3">
            <a:avLst/>
          </a:prstGeom>
          <a:ln w="1270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B947C96C-7918-9F45-A973-781A49578110}"/>
              </a:ext>
            </a:extLst>
          </p:cNvPr>
          <p:cNvCxnSpPr>
            <a:cxnSpLocks/>
            <a:stCxn id="2" idx="2"/>
          </p:cNvCxnSpPr>
          <p:nvPr/>
        </p:nvCxnSpPr>
        <p:spPr>
          <a:xfrm rot="16200000" flipH="1">
            <a:off x="3459558" y="3485724"/>
            <a:ext cx="1067291" cy="1568044"/>
          </a:xfrm>
          <a:prstGeom prst="bentConnector2">
            <a:avLst/>
          </a:prstGeom>
          <a:ln w="1270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6" descr="A picture containing engineering drawing&#10;&#10;Description automatically generated">
            <a:extLst>
              <a:ext uri="{FF2B5EF4-FFF2-40B4-BE49-F238E27FC236}">
                <a16:creationId xmlns:a16="http://schemas.microsoft.com/office/drawing/2014/main" id="{C5BEF656-0323-4035-8BE0-E16933E146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55531" y="4332496"/>
            <a:ext cx="1349543" cy="990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87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84C1200-A3CE-844F-861C-C31B8155A9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925" y="2906952"/>
            <a:ext cx="3212964" cy="19618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0AC01B1-86BD-2C40-AE6E-7D3DCB587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Virtual Camera</a:t>
            </a:r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5653510A-1AE6-0643-B946-04F5BF6F98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487440" y="3044286"/>
            <a:ext cx="1404204" cy="1452624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BD37BB7-EFFD-FE4D-8889-D3FC4CE931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0256" y="3447395"/>
            <a:ext cx="3013609" cy="13939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E7ECAF0-FF74-0C4A-A99B-1970B9E815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08817" y="2948523"/>
            <a:ext cx="1456822" cy="160447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9D6CA35-E1AB-3447-A064-3177C363A07C}"/>
              </a:ext>
            </a:extLst>
          </p:cNvPr>
          <p:cNvSpPr txBox="1"/>
          <p:nvPr/>
        </p:nvSpPr>
        <p:spPr>
          <a:xfrm>
            <a:off x="7765310" y="4579745"/>
            <a:ext cx="30169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Virtual Webcam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A2EA38A-FF1E-7141-804F-76DADA78BC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19931" y="3008576"/>
            <a:ext cx="873241" cy="1016135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35EC74B-06A5-4648-B854-9F5697A5F25B}"/>
              </a:ext>
            </a:extLst>
          </p:cNvPr>
          <p:cNvCxnSpPr>
            <a:cxnSpLocks/>
          </p:cNvCxnSpPr>
          <p:nvPr/>
        </p:nvCxnSpPr>
        <p:spPr>
          <a:xfrm>
            <a:off x="3367022" y="3771550"/>
            <a:ext cx="74283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0958D05-DBA1-F948-B4F7-6A8A05D106FB}"/>
              </a:ext>
            </a:extLst>
          </p:cNvPr>
          <p:cNvCxnSpPr>
            <a:cxnSpLocks/>
          </p:cNvCxnSpPr>
          <p:nvPr/>
        </p:nvCxnSpPr>
        <p:spPr>
          <a:xfrm flipV="1">
            <a:off x="7347439" y="3770598"/>
            <a:ext cx="1119309" cy="95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EC0B1E0B-04D9-AD46-8434-E1D808635A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27921" y="1860477"/>
            <a:ext cx="1964820" cy="145262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8FA3375-7205-0D49-BB6F-CBBD06A90B24}"/>
              </a:ext>
            </a:extLst>
          </p:cNvPr>
          <p:cNvSpPr txBox="1"/>
          <p:nvPr/>
        </p:nvSpPr>
        <p:spPr>
          <a:xfrm>
            <a:off x="9687285" y="2088162"/>
            <a:ext cx="2501900" cy="95410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/>
              <a:t>Teams Camera</a:t>
            </a:r>
          </a:p>
          <a:p>
            <a:r>
              <a:rPr lang="en-US" sz="2800"/>
              <a:t>    input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D117D81-B9AE-4E41-8390-2E740390CF1F}"/>
              </a:ext>
            </a:extLst>
          </p:cNvPr>
          <p:cNvCxnSpPr>
            <a:cxnSpLocks/>
          </p:cNvCxnSpPr>
          <p:nvPr/>
        </p:nvCxnSpPr>
        <p:spPr>
          <a:xfrm>
            <a:off x="9765639" y="3770598"/>
            <a:ext cx="493905" cy="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06363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A874D8A6-F2D2-BB44-8C9C-9C92AD1A68A3}"/>
              </a:ext>
            </a:extLst>
          </p:cNvPr>
          <p:cNvSpPr txBox="1"/>
          <p:nvPr/>
        </p:nvSpPr>
        <p:spPr>
          <a:xfrm>
            <a:off x="7694742" y="4840326"/>
            <a:ext cx="22499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/>
              <a:t>Projected Window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A23F0011-6A6D-CC44-9125-3C3F825557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3547" y="3529665"/>
            <a:ext cx="2280890" cy="127999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5B1A2A2-E485-4547-B22C-47773E00C2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9787" y="3878803"/>
            <a:ext cx="441010" cy="489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84C1200-A3CE-844F-861C-C31B8155A9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323" y="1747224"/>
            <a:ext cx="3212964" cy="19618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0AC01B1-86BD-2C40-AE6E-7D3DCB587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Desktop Share</a:t>
            </a:r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5653510A-1AE6-0643-B946-04F5BF6F98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10048761" y="3235236"/>
            <a:ext cx="1550991" cy="1604473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BD37BB7-EFFD-FE4D-8889-D3FC4CE931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50256" y="3447395"/>
            <a:ext cx="3013609" cy="13939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A2EA38A-FF1E-7141-804F-76DADA78BC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6329" y="1848848"/>
            <a:ext cx="873241" cy="1016135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35EC74B-06A5-4648-B854-9F5697A5F25B}"/>
              </a:ext>
            </a:extLst>
          </p:cNvPr>
          <p:cNvCxnSpPr>
            <a:cxnSpLocks/>
          </p:cNvCxnSpPr>
          <p:nvPr/>
        </p:nvCxnSpPr>
        <p:spPr>
          <a:xfrm>
            <a:off x="3097619" y="4116713"/>
            <a:ext cx="959152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0958D05-DBA1-F948-B4F7-6A8A05D106FB}"/>
              </a:ext>
            </a:extLst>
          </p:cNvPr>
          <p:cNvCxnSpPr>
            <a:cxnSpLocks/>
          </p:cNvCxnSpPr>
          <p:nvPr/>
        </p:nvCxnSpPr>
        <p:spPr>
          <a:xfrm flipV="1">
            <a:off x="7267228" y="4012181"/>
            <a:ext cx="722656" cy="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8FA3375-7205-0D49-BB6F-CBBD06A90B24}"/>
              </a:ext>
            </a:extLst>
          </p:cNvPr>
          <p:cNvSpPr txBox="1"/>
          <p:nvPr/>
        </p:nvSpPr>
        <p:spPr>
          <a:xfrm>
            <a:off x="9556654" y="2198988"/>
            <a:ext cx="378991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Teams Window</a:t>
            </a:r>
          </a:p>
          <a:p>
            <a:r>
              <a:rPr lang="en-US" sz="2800"/>
              <a:t>        Share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D117D81-B9AE-4E41-8390-2E740390CF1F}"/>
              </a:ext>
            </a:extLst>
          </p:cNvPr>
          <p:cNvCxnSpPr>
            <a:cxnSpLocks/>
          </p:cNvCxnSpPr>
          <p:nvPr/>
        </p:nvCxnSpPr>
        <p:spPr>
          <a:xfrm>
            <a:off x="9426794" y="4063403"/>
            <a:ext cx="493905" cy="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80F6957-AD14-BB43-99EB-9B61A0B17531}"/>
              </a:ext>
            </a:extLst>
          </p:cNvPr>
          <p:cNvSpPr txBox="1"/>
          <p:nvPr/>
        </p:nvSpPr>
        <p:spPr>
          <a:xfrm>
            <a:off x="1177944" y="5572451"/>
            <a:ext cx="22499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/>
              <a:t>Desktop Screen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1AEE685-F5F1-1940-9531-D296927CC2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6986" y="4251764"/>
            <a:ext cx="2280890" cy="1279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6736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81A77-1AD8-4443-A785-49B9C7B3E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Hardware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DCD0A8-A369-504C-A859-EECF033125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1111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578EB459-3385-4BF6-A9E1-154CBA2510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ECCCBC-9327-6844-83A5-A974EEF8D0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087" y="909637"/>
            <a:ext cx="5892097" cy="136207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Cameras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CA168A3-FD15-4AAC-9FDF-8C058A028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57150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29BD0D-E93D-EA4A-9595-B34F677635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0086" y="2276474"/>
            <a:ext cx="5892099" cy="3553109"/>
          </a:xfr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/>
              <a:t>Logitech Brio /Logitech 4K Pro (Apple)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n-US"/>
              <a:t>4K 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n-US"/>
              <a:t>USB 3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n-US"/>
              <a:t>$199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/>
              <a:t>Logitech C930e 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n-US"/>
              <a:t>1080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/>
              <a:t>Logitech C920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n-US"/>
              <a:t>1080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28600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28600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28600">
              <a:buFont typeface="Arial" panose="020B0604020202020204" pitchFamily="34" charset="0"/>
              <a:buChar char="•"/>
            </a:pPr>
            <a:endParaRPr lang="en-US"/>
          </a:p>
          <a:p>
            <a:pPr indent="-228600">
              <a:buFont typeface="Arial" panose="020B0604020202020204" pitchFamily="34" charset="0"/>
              <a:buChar char="•"/>
            </a:pPr>
            <a:endParaRPr lang="en-US"/>
          </a:p>
          <a:p>
            <a:pPr indent="-228600">
              <a:buFont typeface="Arial" panose="020B0604020202020204" pitchFamily="34" charset="0"/>
              <a:buChar char="•"/>
            </a:pPr>
            <a:endParaRPr lang="en-US"/>
          </a:p>
          <a:p>
            <a:pPr indent="-228600">
              <a:buFont typeface="Arial" panose="020B0604020202020204" pitchFamily="34" charset="0"/>
              <a:buChar char="•"/>
            </a:pPr>
            <a:endParaRPr lang="en-US"/>
          </a:p>
        </p:txBody>
      </p:sp>
      <p:pic>
        <p:nvPicPr>
          <p:cNvPr id="6" name="Picture 4" descr="Logitech C920s HD Pro Webcam">
            <a:extLst>
              <a:ext uri="{FF2B5EF4-FFF2-40B4-BE49-F238E27FC236}">
                <a16:creationId xmlns:a16="http://schemas.microsoft.com/office/drawing/2014/main" id="{066F569F-960C-4E49-8F11-BF081AE2C0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315200" y="820406"/>
            <a:ext cx="1880958" cy="1880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Logitech C930e HD Webcam, 1080p, Black">
            <a:extLst>
              <a:ext uri="{FF2B5EF4-FFF2-40B4-BE49-F238E27FC236}">
                <a16:creationId xmlns:a16="http://schemas.microsoft.com/office/drawing/2014/main" id="{3256A2C9-D61D-7F4D-A2ED-4333C570AC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492839" y="802302"/>
            <a:ext cx="1899061" cy="1899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3521AEFD-3843-2546-A546-987D8204EB8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314588" y="3048000"/>
            <a:ext cx="4077312" cy="3057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C7C108B-6977-4FF2-B463-D8370F3EBB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5715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6631212"/>
      </p:ext>
    </p:extLst>
  </p:cSld>
  <p:clrMapOvr>
    <a:masterClrMapping/>
  </p:clrMapOvr>
</p:sld>
</file>

<file path=ppt/theme/theme1.xml><?xml version="1.0" encoding="utf-8"?>
<a:theme xmlns:a="http://schemas.openxmlformats.org/drawingml/2006/main" name="ChronicleVTI">
  <a:themeElements>
    <a:clrScheme name="AnalogousFromLightSeedLeftStep">
      <a:dk1>
        <a:srgbClr val="000000"/>
      </a:dk1>
      <a:lt1>
        <a:srgbClr val="FFFFFF"/>
      </a:lt1>
      <a:dk2>
        <a:srgbClr val="23393F"/>
      </a:dk2>
      <a:lt2>
        <a:srgbClr val="E7E8E2"/>
      </a:lt2>
      <a:accent1>
        <a:srgbClr val="9E96C6"/>
      </a:accent1>
      <a:accent2>
        <a:srgbClr val="7F8EBA"/>
      </a:accent2>
      <a:accent3>
        <a:srgbClr val="83A9BC"/>
      </a:accent3>
      <a:accent4>
        <a:srgbClr val="77AFAA"/>
      </a:accent4>
      <a:accent5>
        <a:srgbClr val="83AD98"/>
      </a:accent5>
      <a:accent6>
        <a:srgbClr val="78B07D"/>
      </a:accent6>
      <a:hlink>
        <a:srgbClr val="7E8752"/>
      </a:hlink>
      <a:folHlink>
        <a:srgbClr val="7F7F7F"/>
      </a:folHlink>
    </a:clrScheme>
    <a:fontScheme name="Univers Calisto">
      <a:majorFont>
        <a:latin typeface="Univers Condensed"/>
        <a:ea typeface=""/>
        <a:cs typeface=""/>
      </a:majorFont>
      <a:minorFont>
        <a:latin typeface="Calisto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hronicleVTI" id="{508E4D90-5116-4BF0-876B-3F422DD1F65F}" vid="{AA21DC3D-92A8-43A4-8358-ED428371CD5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{023F4028-A3BD-D545-8BC9-D8C51D85A257}tf10001076</Template>
  <TotalTime>0</TotalTime>
  <Words>689</Words>
  <Application>Microsoft Office PowerPoint</Application>
  <PresentationFormat>Widescreen</PresentationFormat>
  <Paragraphs>170</Paragraphs>
  <Slides>27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28" baseType="lpstr">
      <vt:lpstr>ChronicleVTI</vt:lpstr>
      <vt:lpstr>SUSE at Home    </vt:lpstr>
      <vt:lpstr>PowerPoint Presentation</vt:lpstr>
      <vt:lpstr>PowerPoint Presentation</vt:lpstr>
      <vt:lpstr>Agenda</vt:lpstr>
      <vt:lpstr>PowerPoint Presentation</vt:lpstr>
      <vt:lpstr>Virtual Camera</vt:lpstr>
      <vt:lpstr>Desktop Share</vt:lpstr>
      <vt:lpstr>Hardware</vt:lpstr>
      <vt:lpstr>Cameras</vt:lpstr>
      <vt:lpstr>Capture Devices</vt:lpstr>
      <vt:lpstr>Green Screens</vt:lpstr>
      <vt:lpstr>Lighting</vt:lpstr>
      <vt:lpstr>Audio</vt:lpstr>
      <vt:lpstr>Audio Software</vt:lpstr>
      <vt:lpstr>Controllers &amp; Switches</vt:lpstr>
      <vt:lpstr>Monitors &amp; Setup</vt:lpstr>
      <vt:lpstr>Installation</vt:lpstr>
      <vt:lpstr>Mac and Windows</vt:lpstr>
      <vt:lpstr>OPensuse</vt:lpstr>
      <vt:lpstr>Configuring OBS</vt:lpstr>
      <vt:lpstr>Preferences</vt:lpstr>
      <vt:lpstr>Sources</vt:lpstr>
      <vt:lpstr>Transform</vt:lpstr>
      <vt:lpstr>Filters</vt:lpstr>
      <vt:lpstr>Scenes</vt:lpstr>
      <vt:lpstr>Scene Collections</vt:lpstr>
      <vt:lpstr>Best Practices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SUSE at Home SE – Hands on   </dc:title>
  <dc:creator>Erin Quill</dc:creator>
  <cp:lastModifiedBy>Erin Quill</cp:lastModifiedBy>
  <cp:revision>7</cp:revision>
  <dcterms:created xsi:type="dcterms:W3CDTF">2021-04-30T12:16:07Z</dcterms:created>
  <dcterms:modified xsi:type="dcterms:W3CDTF">2021-10-15T16:44:22Z</dcterms:modified>
</cp:coreProperties>
</file>